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88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89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90" r:id="rId34"/>
    <p:sldId id="337" r:id="rId35"/>
    <p:sldId id="338" r:id="rId36"/>
    <p:sldId id="339" r:id="rId37"/>
    <p:sldId id="340" r:id="rId38"/>
    <p:sldId id="341" r:id="rId39"/>
    <p:sldId id="342" r:id="rId40"/>
    <p:sldId id="391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92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93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0" r:id="rId75"/>
    <p:sldId id="381" r:id="rId76"/>
    <p:sldId id="382" r:id="rId77"/>
  </p:sldIdLst>
  <p:sldSz cx="15557500" cy="8763000"/>
  <p:notesSz cx="15557500" cy="8763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5" autoAdjust="0"/>
    <p:restoredTop sz="94660"/>
  </p:normalViewPr>
  <p:slideViewPr>
    <p:cSldViewPr>
      <p:cViewPr varScale="1">
        <p:scale>
          <a:sx n="47" d="100"/>
          <a:sy n="47" d="100"/>
        </p:scale>
        <p:origin x="84" y="9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6812" y="2716530"/>
            <a:ext cx="13223875" cy="184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3625" y="4907280"/>
            <a:ext cx="10890250" cy="219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14" dirty="0"/>
              <a:t>INTERMEDIATE</a:t>
            </a:r>
            <a:r>
              <a:rPr spc="-50" dirty="0"/>
              <a:t> </a:t>
            </a:r>
            <a:r>
              <a:rPr spc="-10" dirty="0"/>
              <a:t>PYTHON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14" dirty="0"/>
              <a:t>INTERMEDIATE</a:t>
            </a:r>
            <a:r>
              <a:rPr spc="-50" dirty="0"/>
              <a:t> </a:t>
            </a:r>
            <a:r>
              <a:rPr spc="-10" dirty="0"/>
              <a:t>PYTHON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875" y="2015490"/>
            <a:ext cx="6767512" cy="5783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12112" y="2015490"/>
            <a:ext cx="6767512" cy="5783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14" dirty="0"/>
              <a:t>INTERMEDIATE</a:t>
            </a:r>
            <a:r>
              <a:rPr spc="-50" dirty="0"/>
              <a:t> </a:t>
            </a:r>
            <a:r>
              <a:rPr spc="-10" dirty="0"/>
              <a:t>PYTHON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14" dirty="0"/>
              <a:t>INTERMEDIATE</a:t>
            </a:r>
            <a:r>
              <a:rPr spc="-50" dirty="0"/>
              <a:t> </a:t>
            </a:r>
            <a:r>
              <a:rPr spc="-10" dirty="0"/>
              <a:t>PYTHON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14" dirty="0"/>
              <a:t>INTERMEDIATE</a:t>
            </a:r>
            <a:r>
              <a:rPr spc="-50" dirty="0"/>
              <a:t> </a:t>
            </a:r>
            <a:r>
              <a:rPr spc="-10" dirty="0"/>
              <a:t>PYTHON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024396"/>
            <a:ext cx="15557500" cy="20955"/>
          </a:xfrm>
          <a:custGeom>
            <a:avLst/>
            <a:gdLst/>
            <a:ahLst/>
            <a:cxnLst/>
            <a:rect l="l" t="t" r="r" b="b"/>
            <a:pathLst>
              <a:path w="15557500" h="20954">
                <a:moveTo>
                  <a:pt x="15557502" y="20470"/>
                </a:moveTo>
                <a:lnTo>
                  <a:pt x="0" y="20470"/>
                </a:lnTo>
                <a:lnTo>
                  <a:pt x="0" y="0"/>
                </a:lnTo>
                <a:lnTo>
                  <a:pt x="15557502" y="0"/>
                </a:lnTo>
                <a:lnTo>
                  <a:pt x="15557502" y="20470"/>
                </a:lnTo>
                <a:close/>
              </a:path>
            </a:pathLst>
          </a:custGeom>
          <a:solidFill>
            <a:srgbClr val="E4E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589" y="273885"/>
            <a:ext cx="8147684" cy="713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2257" y="1333359"/>
            <a:ext cx="6598284" cy="2227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858207" y="8207369"/>
            <a:ext cx="3384550" cy="371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rgbClr val="04182D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14" dirty="0"/>
              <a:t>INTERMEDIATE</a:t>
            </a:r>
            <a:r>
              <a:rPr spc="-50" dirty="0"/>
              <a:t> </a:t>
            </a:r>
            <a:r>
              <a:rPr spc="-10" dirty="0"/>
              <a:t>PYTHON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875" y="8149590"/>
            <a:ext cx="3578225" cy="43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1400" y="8149590"/>
            <a:ext cx="3578225" cy="43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10" Type="http://schemas.openxmlformats.org/officeDocument/2006/relationships/image" Target="../media/image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1.jp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4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5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7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5BAD8-8206-61DA-45A4-AF4F9E15D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1C16C5F-5D7B-3AF6-A61E-D9034E13FF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4447" y="4246927"/>
            <a:ext cx="5158503" cy="1359346"/>
          </a:xfrm>
          <a:prstGeom prst="rect">
            <a:avLst/>
          </a:prstGeom>
        </p:spPr>
        <p:txBody>
          <a:bodyPr vert="horz" wrap="square" lIns="0" tIns="36322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2860"/>
              </a:spcBef>
            </a:pPr>
            <a:r>
              <a:rPr lang="en-US" sz="6450" spc="-360" dirty="0">
                <a:latin typeface="Lora" pitchFamily="2" charset="0"/>
              </a:rPr>
              <a:t>Pandas</a:t>
            </a:r>
            <a:endParaRPr sz="6450" dirty="0">
              <a:latin typeface="Lora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E2EFAC8-800C-01FE-1EC1-12392B29ECBB}"/>
              </a:ext>
            </a:extLst>
          </p:cNvPr>
          <p:cNvGrpSpPr/>
          <p:nvPr/>
        </p:nvGrpSpPr>
        <p:grpSpPr>
          <a:xfrm>
            <a:off x="7840981" y="4278835"/>
            <a:ext cx="982980" cy="982980"/>
            <a:chOff x="7287462" y="4544403"/>
            <a:chExt cx="982980" cy="98298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A685766-8FD6-7144-1822-0C20D258AB45}"/>
                </a:ext>
              </a:extLst>
            </p:cNvPr>
            <p:cNvSpPr/>
            <p:nvPr/>
          </p:nvSpPr>
          <p:spPr>
            <a:xfrm>
              <a:off x="7287462" y="4544403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982979" h="982979">
                  <a:moveTo>
                    <a:pt x="491289" y="982579"/>
                  </a:moveTo>
                  <a:lnTo>
                    <a:pt x="443135" y="980213"/>
                  </a:lnTo>
                  <a:lnTo>
                    <a:pt x="395442" y="973138"/>
                  </a:lnTo>
                  <a:lnTo>
                    <a:pt x="348674" y="961423"/>
                  </a:lnTo>
                  <a:lnTo>
                    <a:pt x="303281" y="945180"/>
                  </a:lnTo>
                  <a:lnTo>
                    <a:pt x="259698" y="924569"/>
                  </a:lnTo>
                  <a:lnTo>
                    <a:pt x="218343" y="899783"/>
                  </a:lnTo>
                  <a:lnTo>
                    <a:pt x="179618" y="871061"/>
                  </a:lnTo>
                  <a:lnTo>
                    <a:pt x="143895" y="838684"/>
                  </a:lnTo>
                  <a:lnTo>
                    <a:pt x="111517" y="802961"/>
                  </a:lnTo>
                  <a:lnTo>
                    <a:pt x="82797" y="764235"/>
                  </a:lnTo>
                  <a:lnTo>
                    <a:pt x="58010" y="722881"/>
                  </a:lnTo>
                  <a:lnTo>
                    <a:pt x="37397" y="679297"/>
                  </a:lnTo>
                  <a:lnTo>
                    <a:pt x="21154" y="633902"/>
                  </a:lnTo>
                  <a:lnTo>
                    <a:pt x="9439" y="587136"/>
                  </a:lnTo>
                  <a:lnTo>
                    <a:pt x="2365" y="539443"/>
                  </a:lnTo>
                  <a:lnTo>
                    <a:pt x="0" y="491289"/>
                  </a:lnTo>
                  <a:lnTo>
                    <a:pt x="591" y="467183"/>
                  </a:lnTo>
                  <a:lnTo>
                    <a:pt x="5317" y="419202"/>
                  </a:lnTo>
                  <a:lnTo>
                    <a:pt x="14722" y="371916"/>
                  </a:lnTo>
                  <a:lnTo>
                    <a:pt x="28718" y="325778"/>
                  </a:lnTo>
                  <a:lnTo>
                    <a:pt x="47168" y="281235"/>
                  </a:lnTo>
                  <a:lnTo>
                    <a:pt x="69896" y="238716"/>
                  </a:lnTo>
                  <a:lnTo>
                    <a:pt x="96681" y="198628"/>
                  </a:lnTo>
                  <a:lnTo>
                    <a:pt x="127267" y="161359"/>
                  </a:lnTo>
                  <a:lnTo>
                    <a:pt x="161359" y="127267"/>
                  </a:lnTo>
                  <a:lnTo>
                    <a:pt x="198628" y="96681"/>
                  </a:lnTo>
                  <a:lnTo>
                    <a:pt x="238716" y="69896"/>
                  </a:lnTo>
                  <a:lnTo>
                    <a:pt x="281235" y="47168"/>
                  </a:lnTo>
                  <a:lnTo>
                    <a:pt x="325778" y="28718"/>
                  </a:lnTo>
                  <a:lnTo>
                    <a:pt x="371916" y="14722"/>
                  </a:lnTo>
                  <a:lnTo>
                    <a:pt x="419202" y="5317"/>
                  </a:lnTo>
                  <a:lnTo>
                    <a:pt x="467183" y="591"/>
                  </a:lnTo>
                  <a:lnTo>
                    <a:pt x="491289" y="0"/>
                  </a:lnTo>
                  <a:lnTo>
                    <a:pt x="515396" y="591"/>
                  </a:lnTo>
                  <a:lnTo>
                    <a:pt x="563376" y="5317"/>
                  </a:lnTo>
                  <a:lnTo>
                    <a:pt x="610662" y="14722"/>
                  </a:lnTo>
                  <a:lnTo>
                    <a:pt x="656800" y="28718"/>
                  </a:lnTo>
                  <a:lnTo>
                    <a:pt x="701343" y="47168"/>
                  </a:lnTo>
                  <a:lnTo>
                    <a:pt x="743863" y="69896"/>
                  </a:lnTo>
                  <a:lnTo>
                    <a:pt x="783950" y="96681"/>
                  </a:lnTo>
                  <a:lnTo>
                    <a:pt x="821219" y="127267"/>
                  </a:lnTo>
                  <a:lnTo>
                    <a:pt x="855311" y="161359"/>
                  </a:lnTo>
                  <a:lnTo>
                    <a:pt x="885897" y="198628"/>
                  </a:lnTo>
                  <a:lnTo>
                    <a:pt x="912683" y="238716"/>
                  </a:lnTo>
                  <a:lnTo>
                    <a:pt x="935409" y="281235"/>
                  </a:lnTo>
                  <a:lnTo>
                    <a:pt x="953859" y="325778"/>
                  </a:lnTo>
                  <a:lnTo>
                    <a:pt x="967855" y="371916"/>
                  </a:lnTo>
                  <a:lnTo>
                    <a:pt x="977262" y="419202"/>
                  </a:lnTo>
                  <a:lnTo>
                    <a:pt x="981987" y="467183"/>
                  </a:lnTo>
                  <a:lnTo>
                    <a:pt x="982579" y="491289"/>
                  </a:lnTo>
                  <a:lnTo>
                    <a:pt x="981987" y="515396"/>
                  </a:lnTo>
                  <a:lnTo>
                    <a:pt x="977262" y="563376"/>
                  </a:lnTo>
                  <a:lnTo>
                    <a:pt x="967855" y="610662"/>
                  </a:lnTo>
                  <a:lnTo>
                    <a:pt x="953859" y="656800"/>
                  </a:lnTo>
                  <a:lnTo>
                    <a:pt x="935409" y="701343"/>
                  </a:lnTo>
                  <a:lnTo>
                    <a:pt x="912683" y="743863"/>
                  </a:lnTo>
                  <a:lnTo>
                    <a:pt x="885897" y="783950"/>
                  </a:lnTo>
                  <a:lnTo>
                    <a:pt x="855311" y="821219"/>
                  </a:lnTo>
                  <a:lnTo>
                    <a:pt x="821219" y="855311"/>
                  </a:lnTo>
                  <a:lnTo>
                    <a:pt x="783950" y="885897"/>
                  </a:lnTo>
                  <a:lnTo>
                    <a:pt x="743863" y="912683"/>
                  </a:lnTo>
                  <a:lnTo>
                    <a:pt x="701343" y="935409"/>
                  </a:lnTo>
                  <a:lnTo>
                    <a:pt x="656800" y="953859"/>
                  </a:lnTo>
                  <a:lnTo>
                    <a:pt x="610662" y="967855"/>
                  </a:lnTo>
                  <a:lnTo>
                    <a:pt x="563376" y="977262"/>
                  </a:lnTo>
                  <a:lnTo>
                    <a:pt x="515396" y="981987"/>
                  </a:lnTo>
                  <a:lnTo>
                    <a:pt x="491289" y="982579"/>
                  </a:lnTo>
                  <a:close/>
                </a:path>
              </a:pathLst>
            </a:custGeom>
            <a:solidFill>
              <a:srgbClr val="04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4E51B5E-7642-D1E7-D7C7-BAF6E3AE8BC2}"/>
                </a:ext>
              </a:extLst>
            </p:cNvPr>
            <p:cNvSpPr/>
            <p:nvPr/>
          </p:nvSpPr>
          <p:spPr>
            <a:xfrm>
              <a:off x="7522166" y="4779053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117427" y="381295"/>
                  </a:moveTo>
                  <a:lnTo>
                    <a:pt x="74715" y="381295"/>
                  </a:lnTo>
                  <a:lnTo>
                    <a:pt x="50407" y="376671"/>
                  </a:lnTo>
                  <a:lnTo>
                    <a:pt x="17654" y="344031"/>
                  </a:lnTo>
                  <a:lnTo>
                    <a:pt x="2057" y="285327"/>
                  </a:lnTo>
                  <a:lnTo>
                    <a:pt x="0" y="254880"/>
                  </a:lnTo>
                  <a:lnTo>
                    <a:pt x="2201" y="226301"/>
                  </a:lnTo>
                  <a:lnTo>
                    <a:pt x="19908" y="166878"/>
                  </a:lnTo>
                  <a:lnTo>
                    <a:pt x="60328" y="135493"/>
                  </a:lnTo>
                  <a:lnTo>
                    <a:pt x="86297" y="131496"/>
                  </a:lnTo>
                  <a:lnTo>
                    <a:pt x="257155" y="131496"/>
                  </a:lnTo>
                  <a:lnTo>
                    <a:pt x="257155" y="115868"/>
                  </a:lnTo>
                  <a:lnTo>
                    <a:pt x="132921" y="115868"/>
                  </a:lnTo>
                  <a:lnTo>
                    <a:pt x="132921" y="68974"/>
                  </a:lnTo>
                  <a:lnTo>
                    <a:pt x="144265" y="27131"/>
                  </a:lnTo>
                  <a:lnTo>
                    <a:pt x="195046" y="5018"/>
                  </a:lnTo>
                  <a:lnTo>
                    <a:pt x="238678" y="386"/>
                  </a:lnTo>
                  <a:lnTo>
                    <a:pt x="254403" y="0"/>
                  </a:lnTo>
                  <a:lnTo>
                    <a:pt x="270474" y="246"/>
                  </a:lnTo>
                  <a:lnTo>
                    <a:pt x="319125" y="5018"/>
                  </a:lnTo>
                  <a:lnTo>
                    <a:pt x="362827" y="26580"/>
                  </a:lnTo>
                  <a:lnTo>
                    <a:pt x="375076" y="43991"/>
                  </a:lnTo>
                  <a:lnTo>
                    <a:pt x="186925" y="43991"/>
                  </a:lnTo>
                  <a:lnTo>
                    <a:pt x="176932" y="46017"/>
                  </a:lnTo>
                  <a:lnTo>
                    <a:pt x="168775" y="51539"/>
                  </a:lnTo>
                  <a:lnTo>
                    <a:pt x="163276" y="59722"/>
                  </a:lnTo>
                  <a:lnTo>
                    <a:pt x="161260" y="69732"/>
                  </a:lnTo>
                  <a:lnTo>
                    <a:pt x="163276" y="79698"/>
                  </a:lnTo>
                  <a:lnTo>
                    <a:pt x="168775" y="87831"/>
                  </a:lnTo>
                  <a:lnTo>
                    <a:pt x="176932" y="93311"/>
                  </a:lnTo>
                  <a:lnTo>
                    <a:pt x="186925" y="95320"/>
                  </a:lnTo>
                  <a:lnTo>
                    <a:pt x="381242" y="95320"/>
                  </a:lnTo>
                  <a:lnTo>
                    <a:pt x="381242" y="186127"/>
                  </a:lnTo>
                  <a:lnTo>
                    <a:pt x="376394" y="210390"/>
                  </a:lnTo>
                  <a:lnTo>
                    <a:pt x="363137" y="230270"/>
                  </a:lnTo>
                  <a:lnTo>
                    <a:pt x="343403" y="243710"/>
                  </a:lnTo>
                  <a:lnTo>
                    <a:pt x="319125" y="248647"/>
                  </a:lnTo>
                  <a:lnTo>
                    <a:pt x="195036" y="248647"/>
                  </a:lnTo>
                  <a:lnTo>
                    <a:pt x="165136" y="254880"/>
                  </a:lnTo>
                  <a:lnTo>
                    <a:pt x="140432" y="271636"/>
                  </a:lnTo>
                  <a:lnTo>
                    <a:pt x="123629" y="296005"/>
                  </a:lnTo>
                  <a:lnTo>
                    <a:pt x="117427" y="325077"/>
                  </a:lnTo>
                  <a:lnTo>
                    <a:pt x="117427" y="381295"/>
                  </a:lnTo>
                  <a:close/>
                </a:path>
                <a:path w="513715" h="513714">
                  <a:moveTo>
                    <a:pt x="381242" y="95320"/>
                  </a:moveTo>
                  <a:lnTo>
                    <a:pt x="186925" y="95320"/>
                  </a:lnTo>
                  <a:lnTo>
                    <a:pt x="196895" y="93311"/>
                  </a:lnTo>
                  <a:lnTo>
                    <a:pt x="205054" y="87831"/>
                  </a:lnTo>
                  <a:lnTo>
                    <a:pt x="210565" y="79698"/>
                  </a:lnTo>
                  <a:lnTo>
                    <a:pt x="212588" y="69732"/>
                  </a:lnTo>
                  <a:lnTo>
                    <a:pt x="210565" y="59722"/>
                  </a:lnTo>
                  <a:lnTo>
                    <a:pt x="205054" y="51539"/>
                  </a:lnTo>
                  <a:lnTo>
                    <a:pt x="196895" y="46017"/>
                  </a:lnTo>
                  <a:lnTo>
                    <a:pt x="186925" y="43991"/>
                  </a:lnTo>
                  <a:lnTo>
                    <a:pt x="375076" y="43991"/>
                  </a:lnTo>
                  <a:lnTo>
                    <a:pt x="376277" y="45698"/>
                  </a:lnTo>
                  <a:lnTo>
                    <a:pt x="381242" y="68974"/>
                  </a:lnTo>
                  <a:lnTo>
                    <a:pt x="381242" y="95320"/>
                  </a:lnTo>
                  <a:close/>
                </a:path>
                <a:path w="513715" h="513714">
                  <a:moveTo>
                    <a:pt x="252945" y="513267"/>
                  </a:moveTo>
                  <a:lnTo>
                    <a:pt x="193919" y="503972"/>
                  </a:lnTo>
                  <a:lnTo>
                    <a:pt x="150633" y="481799"/>
                  </a:lnTo>
                  <a:lnTo>
                    <a:pt x="131929" y="441931"/>
                  </a:lnTo>
                  <a:lnTo>
                    <a:pt x="132049" y="325077"/>
                  </a:lnTo>
                  <a:lnTo>
                    <a:pt x="136845" y="301852"/>
                  </a:lnTo>
                  <a:lnTo>
                    <a:pt x="150204" y="282091"/>
                  </a:lnTo>
                  <a:lnTo>
                    <a:pt x="169924" y="268603"/>
                  </a:lnTo>
                  <a:lnTo>
                    <a:pt x="193919" y="263613"/>
                  </a:lnTo>
                  <a:lnTo>
                    <a:pt x="317760" y="263613"/>
                  </a:lnTo>
                  <a:lnTo>
                    <a:pt x="347269" y="257429"/>
                  </a:lnTo>
                  <a:lnTo>
                    <a:pt x="371957" y="240671"/>
                  </a:lnTo>
                  <a:lnTo>
                    <a:pt x="388909" y="216031"/>
                  </a:lnTo>
                  <a:lnTo>
                    <a:pt x="395207" y="186127"/>
                  </a:lnTo>
                  <a:lnTo>
                    <a:pt x="395207" y="131982"/>
                  </a:lnTo>
                  <a:lnTo>
                    <a:pt x="441733" y="131982"/>
                  </a:lnTo>
                  <a:lnTo>
                    <a:pt x="482921" y="149689"/>
                  </a:lnTo>
                  <a:lnTo>
                    <a:pt x="503721" y="193872"/>
                  </a:lnTo>
                  <a:lnTo>
                    <a:pt x="513227" y="259988"/>
                  </a:lnTo>
                  <a:lnTo>
                    <a:pt x="510929" y="289354"/>
                  </a:lnTo>
                  <a:lnTo>
                    <a:pt x="493822" y="343327"/>
                  </a:lnTo>
                  <a:lnTo>
                    <a:pt x="464860" y="375435"/>
                  </a:lnTo>
                  <a:lnTo>
                    <a:pt x="441733" y="379882"/>
                  </a:lnTo>
                  <a:lnTo>
                    <a:pt x="255913" y="379882"/>
                  </a:lnTo>
                  <a:lnTo>
                    <a:pt x="255913" y="395392"/>
                  </a:lnTo>
                  <a:lnTo>
                    <a:pt x="379745" y="395392"/>
                  </a:lnTo>
                  <a:lnTo>
                    <a:pt x="379745" y="417958"/>
                  </a:lnTo>
                  <a:lnTo>
                    <a:pt x="311579" y="417958"/>
                  </a:lnTo>
                  <a:lnTo>
                    <a:pt x="301610" y="419966"/>
                  </a:lnTo>
                  <a:lnTo>
                    <a:pt x="293450" y="425443"/>
                  </a:lnTo>
                  <a:lnTo>
                    <a:pt x="287939" y="433574"/>
                  </a:lnTo>
                  <a:lnTo>
                    <a:pt x="285917" y="443541"/>
                  </a:lnTo>
                  <a:lnTo>
                    <a:pt x="287940" y="453552"/>
                  </a:lnTo>
                  <a:lnTo>
                    <a:pt x="293451" y="461737"/>
                  </a:lnTo>
                  <a:lnTo>
                    <a:pt x="301610" y="467260"/>
                  </a:lnTo>
                  <a:lnTo>
                    <a:pt x="311579" y="469287"/>
                  </a:lnTo>
                  <a:lnTo>
                    <a:pt x="371226" y="469287"/>
                  </a:lnTo>
                  <a:lnTo>
                    <a:pt x="360455" y="482826"/>
                  </a:lnTo>
                  <a:lnTo>
                    <a:pt x="340610" y="495479"/>
                  </a:lnTo>
                  <a:lnTo>
                    <a:pt x="317757" y="503972"/>
                  </a:lnTo>
                  <a:lnTo>
                    <a:pt x="284115" y="511233"/>
                  </a:lnTo>
                  <a:lnTo>
                    <a:pt x="252945" y="513267"/>
                  </a:lnTo>
                  <a:close/>
                </a:path>
                <a:path w="513715" h="513714">
                  <a:moveTo>
                    <a:pt x="371226" y="469287"/>
                  </a:moveTo>
                  <a:lnTo>
                    <a:pt x="311579" y="469287"/>
                  </a:lnTo>
                  <a:lnTo>
                    <a:pt x="321571" y="467260"/>
                  </a:lnTo>
                  <a:lnTo>
                    <a:pt x="329729" y="461737"/>
                  </a:lnTo>
                  <a:lnTo>
                    <a:pt x="335228" y="453552"/>
                  </a:lnTo>
                  <a:lnTo>
                    <a:pt x="337245" y="443541"/>
                  </a:lnTo>
                  <a:lnTo>
                    <a:pt x="335228" y="433574"/>
                  </a:lnTo>
                  <a:lnTo>
                    <a:pt x="329729" y="425443"/>
                  </a:lnTo>
                  <a:lnTo>
                    <a:pt x="321571" y="419966"/>
                  </a:lnTo>
                  <a:lnTo>
                    <a:pt x="311579" y="417958"/>
                  </a:lnTo>
                  <a:lnTo>
                    <a:pt x="379745" y="417958"/>
                  </a:lnTo>
                  <a:lnTo>
                    <a:pt x="379745" y="441931"/>
                  </a:lnTo>
                  <a:lnTo>
                    <a:pt x="374449" y="465236"/>
                  </a:lnTo>
                  <a:lnTo>
                    <a:pt x="371226" y="469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839FA6-A04E-D864-861F-6DF14746159E}"/>
              </a:ext>
            </a:extLst>
          </p:cNvPr>
          <p:cNvCxnSpPr/>
          <p:nvPr/>
        </p:nvCxnSpPr>
        <p:spPr>
          <a:xfrm>
            <a:off x="9150350" y="4381500"/>
            <a:ext cx="6019800" cy="321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8355D0-BA6F-F11C-CCC3-705D78F1F979}"/>
              </a:ext>
            </a:extLst>
          </p:cNvPr>
          <p:cNvSpPr txBox="1"/>
          <p:nvPr/>
        </p:nvSpPr>
        <p:spPr>
          <a:xfrm>
            <a:off x="9799431" y="3138931"/>
            <a:ext cx="55074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b="1" spc="-95" dirty="0">
                <a:latin typeface="Lora" pitchFamily="2" charset="0"/>
              </a:rPr>
              <a:t>P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25" dirty="0">
                <a:latin typeface="Lora" pitchFamily="2" charset="0"/>
              </a:rPr>
              <a:t>Y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90" dirty="0">
                <a:latin typeface="Lora" pitchFamily="2" charset="0"/>
              </a:rPr>
              <a:t>T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60" dirty="0">
                <a:latin typeface="Lora" pitchFamily="2" charset="0"/>
              </a:rPr>
              <a:t>H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65" dirty="0">
                <a:latin typeface="Lora" pitchFamily="2" charset="0"/>
              </a:rPr>
              <a:t>O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50" dirty="0">
                <a:latin typeface="Lora" pitchFamily="2" charset="0"/>
              </a:rPr>
              <a:t>N</a:t>
            </a:r>
            <a:endParaRPr lang="en-US" sz="6600" b="1" dirty="0">
              <a:latin typeface="Lora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1EA2F6-B21A-82FD-A5D4-E528BAB189EA}"/>
              </a:ext>
            </a:extLst>
          </p:cNvPr>
          <p:cNvSpPr/>
          <p:nvPr/>
        </p:nvSpPr>
        <p:spPr>
          <a:xfrm>
            <a:off x="-62229" y="-25037"/>
            <a:ext cx="7778750" cy="88773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928A6F77-A8FB-8AB8-5053-A21200DCBBD8}"/>
              </a:ext>
            </a:extLst>
          </p:cNvPr>
          <p:cNvSpPr/>
          <p:nvPr/>
        </p:nvSpPr>
        <p:spPr>
          <a:xfrm>
            <a:off x="-226127" y="-561164"/>
            <a:ext cx="8338641" cy="5331489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F655C1-ECEC-00DC-ED66-240DF918637E}"/>
              </a:ext>
            </a:extLst>
          </p:cNvPr>
          <p:cNvSpPr txBox="1"/>
          <p:nvPr/>
        </p:nvSpPr>
        <p:spPr>
          <a:xfrm flipH="1">
            <a:off x="1632394" y="4611701"/>
            <a:ext cx="568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Omar Mohsen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1B44CD-48C6-B519-A902-A1310B044419}"/>
              </a:ext>
            </a:extLst>
          </p:cNvPr>
          <p:cNvSpPr txBox="1"/>
          <p:nvPr/>
        </p:nvSpPr>
        <p:spPr>
          <a:xfrm flipH="1">
            <a:off x="1305120" y="3447838"/>
            <a:ext cx="5689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Zakaria Ahmed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95E659-7BC5-B9A3-A4BC-04FC12E69CBD}"/>
              </a:ext>
            </a:extLst>
          </p:cNvPr>
          <p:cNvSpPr txBox="1"/>
          <p:nvPr/>
        </p:nvSpPr>
        <p:spPr>
          <a:xfrm flipH="1">
            <a:off x="1664144" y="5775564"/>
            <a:ext cx="455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  <a:cs typeface="LilyUPC" panose="020B0502040204020203" pitchFamily="34" charset="-34"/>
              </a:rPr>
              <a:t>Bassant Adel</a:t>
            </a:r>
          </a:p>
        </p:txBody>
      </p:sp>
    </p:spTree>
    <p:extLst>
      <p:ext uri="{BB962C8B-B14F-4D97-AF65-F5344CB8AC3E}">
        <p14:creationId xmlns:p14="http://schemas.microsoft.com/office/powerpoint/2010/main" val="276551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75" dirty="0"/>
              <a:t> </a:t>
            </a:r>
            <a:r>
              <a:rPr spc="-85" dirty="0"/>
              <a:t>Access</a:t>
            </a:r>
            <a:r>
              <a:rPr spc="-195" dirty="0"/>
              <a:t> </a:t>
            </a:r>
            <a:r>
              <a:rPr spc="-470" dirty="0"/>
              <a:t>[</a:t>
            </a:r>
            <a:r>
              <a:rPr spc="-165" dirty="0"/>
              <a:t> </a:t>
            </a:r>
            <a:r>
              <a:rPr spc="-560" dirty="0"/>
              <a:t>]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1555750"/>
          </a:xfrm>
          <a:custGeom>
            <a:avLst/>
            <a:gdLst/>
            <a:ahLst/>
            <a:cxnLst/>
            <a:rect l="l" t="t" r="r" b="b"/>
            <a:pathLst>
              <a:path w="9887585" h="1555750">
                <a:moveTo>
                  <a:pt x="9810704" y="1555750"/>
                </a:moveTo>
                <a:lnTo>
                  <a:pt x="76506" y="1555750"/>
                </a:lnTo>
                <a:lnTo>
                  <a:pt x="71179" y="1555218"/>
                </a:lnTo>
                <a:lnTo>
                  <a:pt x="31919" y="1538964"/>
                </a:lnTo>
                <a:lnTo>
                  <a:pt x="4175" y="1500234"/>
                </a:lnTo>
                <a:lnTo>
                  <a:pt x="0" y="1479252"/>
                </a:lnTo>
                <a:lnTo>
                  <a:pt x="0" y="1473868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479252"/>
                </a:lnTo>
                <a:lnTo>
                  <a:pt x="9870416" y="1523836"/>
                </a:lnTo>
                <a:lnTo>
                  <a:pt x="9831686" y="1551574"/>
                </a:lnTo>
                <a:lnTo>
                  <a:pt x="9816026" y="1555218"/>
                </a:lnTo>
                <a:lnTo>
                  <a:pt x="9810704" y="1555750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6804659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r>
                        <a:rPr sz="1550" spc="3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r>
                        <a:rPr sz="1550" spc="3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r>
                        <a:rPr sz="1550" spc="3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r>
                        <a:rPr sz="1550" spc="3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r>
                        <a:rPr sz="1550" spc="3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122872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brics[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1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4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4999355" cy="122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143.5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1252.0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1357.0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0852C03-648F-6615-E91A-EB41547BC68F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C1700C4-9711-3BD2-20E3-619D4EBE1BC4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40" dirty="0"/>
              <a:t>Discussion</a:t>
            </a:r>
            <a:r>
              <a:rPr spc="-125" dirty="0"/>
              <a:t> </a:t>
            </a:r>
            <a:r>
              <a:rPr spc="-470" dirty="0"/>
              <a:t>[</a:t>
            </a:r>
            <a:r>
              <a:rPr spc="-125" dirty="0"/>
              <a:t> </a:t>
            </a:r>
            <a:r>
              <a:rPr spc="-570" dirty="0"/>
              <a:t>]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" y="2006099"/>
            <a:ext cx="102351" cy="1023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991" y="2487153"/>
            <a:ext cx="122822" cy="1228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9991" y="3142206"/>
            <a:ext cx="122822" cy="12282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69164" y="3009148"/>
            <a:ext cx="4032885" cy="429895"/>
          </a:xfrm>
          <a:custGeom>
            <a:avLst/>
            <a:gdLst/>
            <a:ahLst/>
            <a:cxnLst/>
            <a:rect l="l" t="t" r="r" b="b"/>
            <a:pathLst>
              <a:path w="4032885" h="429895">
                <a:moveTo>
                  <a:pt x="3956170" y="429878"/>
                </a:moveTo>
                <a:lnTo>
                  <a:pt x="76506" y="429878"/>
                </a:lnTo>
                <a:lnTo>
                  <a:pt x="71179" y="429346"/>
                </a:lnTo>
                <a:lnTo>
                  <a:pt x="31919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3956170" y="0"/>
                </a:lnTo>
                <a:lnTo>
                  <a:pt x="4000755" y="16785"/>
                </a:lnTo>
                <a:lnTo>
                  <a:pt x="4028492" y="55515"/>
                </a:lnTo>
                <a:lnTo>
                  <a:pt x="4032668" y="76497"/>
                </a:lnTo>
                <a:lnTo>
                  <a:pt x="4032668" y="353380"/>
                </a:lnTo>
                <a:lnTo>
                  <a:pt x="4015882" y="397965"/>
                </a:lnTo>
                <a:lnTo>
                  <a:pt x="3977152" y="425702"/>
                </a:lnTo>
                <a:lnTo>
                  <a:pt x="3961492" y="429346"/>
                </a:lnTo>
                <a:lnTo>
                  <a:pt x="3956170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1759" y="3807493"/>
            <a:ext cx="102351" cy="1023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9991" y="4288548"/>
            <a:ext cx="122822" cy="12282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269164" y="4155490"/>
            <a:ext cx="593725" cy="429895"/>
          </a:xfrm>
          <a:custGeom>
            <a:avLst/>
            <a:gdLst/>
            <a:ahLst/>
            <a:cxnLst/>
            <a:rect l="l" t="t" r="r" b="b"/>
            <a:pathLst>
              <a:path w="593725" h="429895">
                <a:moveTo>
                  <a:pt x="517135" y="429878"/>
                </a:moveTo>
                <a:lnTo>
                  <a:pt x="76506" y="429878"/>
                </a:lnTo>
                <a:lnTo>
                  <a:pt x="71179" y="429346"/>
                </a:lnTo>
                <a:lnTo>
                  <a:pt x="31919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517135" y="0"/>
                </a:lnTo>
                <a:lnTo>
                  <a:pt x="561720" y="16785"/>
                </a:lnTo>
                <a:lnTo>
                  <a:pt x="589465" y="55515"/>
                </a:lnTo>
                <a:lnTo>
                  <a:pt x="593641" y="76497"/>
                </a:lnTo>
                <a:lnTo>
                  <a:pt x="593641" y="353380"/>
                </a:lnTo>
                <a:lnTo>
                  <a:pt x="576853" y="397965"/>
                </a:lnTo>
                <a:lnTo>
                  <a:pt x="538127" y="425702"/>
                </a:lnTo>
                <a:lnTo>
                  <a:pt x="522461" y="429346"/>
                </a:lnTo>
                <a:lnTo>
                  <a:pt x="517135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991" y="4943601"/>
            <a:ext cx="122822" cy="12282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269164" y="4810543"/>
            <a:ext cx="777875" cy="429895"/>
          </a:xfrm>
          <a:custGeom>
            <a:avLst/>
            <a:gdLst/>
            <a:ahLst/>
            <a:cxnLst/>
            <a:rect l="l" t="t" r="r" b="b"/>
            <a:pathLst>
              <a:path w="777875" h="429895">
                <a:moveTo>
                  <a:pt x="701369" y="429878"/>
                </a:moveTo>
                <a:lnTo>
                  <a:pt x="76506" y="429878"/>
                </a:lnTo>
                <a:lnTo>
                  <a:pt x="71179" y="429346"/>
                </a:lnTo>
                <a:lnTo>
                  <a:pt x="31919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701369" y="0"/>
                </a:lnTo>
                <a:lnTo>
                  <a:pt x="745955" y="16785"/>
                </a:lnTo>
                <a:lnTo>
                  <a:pt x="773699" y="55515"/>
                </a:lnTo>
                <a:lnTo>
                  <a:pt x="777875" y="76497"/>
                </a:lnTo>
                <a:lnTo>
                  <a:pt x="777875" y="353380"/>
                </a:lnTo>
                <a:lnTo>
                  <a:pt x="761089" y="397965"/>
                </a:lnTo>
                <a:lnTo>
                  <a:pt x="722361" y="425702"/>
                </a:lnTo>
                <a:lnTo>
                  <a:pt x="706695" y="429346"/>
                </a:lnTo>
                <a:lnTo>
                  <a:pt x="701369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7056" y="1174583"/>
            <a:ext cx="5763895" cy="40214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90" dirty="0">
                <a:solidFill>
                  <a:srgbClr val="04182D"/>
                </a:solidFill>
                <a:latin typeface="Tahoma"/>
                <a:cs typeface="Tahoma"/>
              </a:rPr>
              <a:t>Square</a:t>
            </a:r>
            <a:r>
              <a:rPr sz="2550" spc="-3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5" dirty="0">
                <a:solidFill>
                  <a:srgbClr val="04182D"/>
                </a:solidFill>
                <a:latin typeface="Tahoma"/>
                <a:cs typeface="Tahoma"/>
              </a:rPr>
              <a:t>brackets:</a:t>
            </a:r>
            <a:r>
              <a:rPr sz="2550" spc="-2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90" dirty="0">
                <a:solidFill>
                  <a:srgbClr val="04182D"/>
                </a:solidFill>
                <a:latin typeface="Tahoma"/>
                <a:cs typeface="Tahoma"/>
              </a:rPr>
              <a:t>limited</a:t>
            </a:r>
            <a:r>
              <a:rPr sz="2550" spc="-2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95" dirty="0">
                <a:solidFill>
                  <a:srgbClr val="04182D"/>
                </a:solidFill>
                <a:latin typeface="Tahoma"/>
                <a:cs typeface="Tahoma"/>
              </a:rPr>
              <a:t>functionality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550" spc="55" dirty="0">
                <a:solidFill>
                  <a:srgbClr val="04182D"/>
                </a:solidFill>
                <a:latin typeface="Tahoma"/>
                <a:cs typeface="Tahoma"/>
              </a:rPr>
              <a:t>Ideally</a:t>
            </a:r>
            <a:endParaRPr sz="255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810"/>
              </a:spcBef>
            </a:pPr>
            <a:r>
              <a:rPr sz="2550" spc="75" dirty="0">
                <a:solidFill>
                  <a:srgbClr val="04182D"/>
                </a:solidFill>
                <a:latin typeface="Tahoma"/>
                <a:cs typeface="Tahoma"/>
              </a:rPr>
              <a:t>2D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60" dirty="0">
                <a:solidFill>
                  <a:srgbClr val="04182D"/>
                </a:solidFill>
                <a:latin typeface="Tahoma"/>
                <a:cs typeface="Tahoma"/>
              </a:rPr>
              <a:t>NumPy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10" dirty="0">
                <a:solidFill>
                  <a:srgbClr val="04182D"/>
                </a:solidFill>
                <a:latin typeface="Tahoma"/>
                <a:cs typeface="Tahoma"/>
              </a:rPr>
              <a:t>arrays</a:t>
            </a:r>
            <a:endParaRPr sz="2550">
              <a:latin typeface="Tahoma"/>
              <a:cs typeface="Tahoma"/>
            </a:endParaRPr>
          </a:p>
          <a:p>
            <a:pPr marL="462915">
              <a:lnSpc>
                <a:spcPct val="100000"/>
              </a:lnSpc>
              <a:spcBef>
                <a:spcPts val="2395"/>
              </a:spcBef>
            </a:pPr>
            <a:r>
              <a:rPr sz="2250" dirty="0">
                <a:solidFill>
                  <a:srgbClr val="04182D"/>
                </a:solidFill>
                <a:latin typeface="Courier New"/>
                <a:cs typeface="Courier New"/>
              </a:rPr>
              <a:t>my_array[rows, </a:t>
            </a: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columns]</a:t>
            </a:r>
            <a:endParaRPr sz="2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2550" spc="135" dirty="0">
                <a:solidFill>
                  <a:srgbClr val="04182D"/>
                </a:solidFill>
                <a:latin typeface="Tahoma"/>
                <a:cs typeface="Tahoma"/>
              </a:rPr>
              <a:t>pandas</a:t>
            </a:r>
            <a:endParaRPr sz="2550">
              <a:latin typeface="Tahoma"/>
              <a:cs typeface="Tahoma"/>
            </a:endParaRPr>
          </a:p>
          <a:p>
            <a:pPr marL="462915">
              <a:lnSpc>
                <a:spcPct val="100000"/>
              </a:lnSpc>
              <a:spcBef>
                <a:spcPts val="810"/>
              </a:spcBef>
            </a:pPr>
            <a:r>
              <a:rPr sz="2250" dirty="0">
                <a:solidFill>
                  <a:srgbClr val="04182D"/>
                </a:solidFill>
                <a:latin typeface="Courier New"/>
                <a:cs typeface="Courier New"/>
              </a:rPr>
              <a:t>loc</a:t>
            </a:r>
            <a:r>
              <a:rPr sz="2250" spc="38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(label-</a:t>
            </a:r>
            <a:r>
              <a:rPr sz="2550" spc="95" dirty="0">
                <a:solidFill>
                  <a:srgbClr val="04182D"/>
                </a:solidFill>
                <a:latin typeface="Tahoma"/>
                <a:cs typeface="Tahoma"/>
              </a:rPr>
              <a:t>based)</a:t>
            </a:r>
            <a:endParaRPr sz="2550">
              <a:latin typeface="Tahoma"/>
              <a:cs typeface="Tahoma"/>
            </a:endParaRPr>
          </a:p>
          <a:p>
            <a:pPr marL="462915">
              <a:lnSpc>
                <a:spcPct val="100000"/>
              </a:lnSpc>
              <a:spcBef>
                <a:spcPts val="2095"/>
              </a:spcBef>
            </a:pPr>
            <a:r>
              <a:rPr sz="2250" dirty="0">
                <a:solidFill>
                  <a:srgbClr val="04182D"/>
                </a:solidFill>
                <a:latin typeface="Courier New"/>
                <a:cs typeface="Courier New"/>
              </a:rPr>
              <a:t>iloc</a:t>
            </a:r>
            <a:r>
              <a:rPr sz="2250" spc="409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2550" spc="45" dirty="0">
                <a:solidFill>
                  <a:srgbClr val="04182D"/>
                </a:solidFill>
                <a:latin typeface="Tahoma"/>
                <a:cs typeface="Tahoma"/>
              </a:rPr>
              <a:t>(integer</a:t>
            </a:r>
            <a:r>
              <a:rPr sz="2550" spc="-3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70" dirty="0">
                <a:solidFill>
                  <a:srgbClr val="04182D"/>
                </a:solidFill>
                <a:latin typeface="Tahoma"/>
                <a:cs typeface="Tahoma"/>
              </a:rPr>
              <a:t>position-</a:t>
            </a:r>
            <a:r>
              <a:rPr sz="2550" spc="95" dirty="0">
                <a:solidFill>
                  <a:srgbClr val="04182D"/>
                </a:solidFill>
                <a:latin typeface="Tahoma"/>
                <a:cs typeface="Tahoma"/>
              </a:rPr>
              <a:t>based)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8DC158-1AB3-ABDC-EBFE-FB096DEC5A80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0F1729B9-60AD-1D5A-F653-8F555EDE2159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200" dirty="0"/>
              <a:t> </a:t>
            </a:r>
            <a:r>
              <a:rPr spc="-25" dirty="0"/>
              <a:t>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60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837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123"/>
            <a:ext cx="9887585" cy="1883410"/>
          </a:xfrm>
          <a:custGeom>
            <a:avLst/>
            <a:gdLst/>
            <a:ahLst/>
            <a:cxnLst/>
            <a:rect l="l" t="t" r="r" b="b"/>
            <a:pathLst>
              <a:path w="9887585" h="1883410">
                <a:moveTo>
                  <a:pt x="9810704" y="1883276"/>
                </a:moveTo>
                <a:lnTo>
                  <a:pt x="76506" y="1883276"/>
                </a:lnTo>
                <a:lnTo>
                  <a:pt x="71179" y="1882744"/>
                </a:lnTo>
                <a:lnTo>
                  <a:pt x="31919" y="1866490"/>
                </a:lnTo>
                <a:lnTo>
                  <a:pt x="4175" y="1827760"/>
                </a:lnTo>
                <a:lnTo>
                  <a:pt x="0" y="1806778"/>
                </a:lnTo>
                <a:lnTo>
                  <a:pt x="0" y="1801395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806778"/>
                </a:lnTo>
                <a:lnTo>
                  <a:pt x="9870416" y="1851363"/>
                </a:lnTo>
                <a:lnTo>
                  <a:pt x="9831686" y="1879100"/>
                </a:lnTo>
                <a:lnTo>
                  <a:pt x="9816026" y="1882744"/>
                </a:lnTo>
                <a:lnTo>
                  <a:pt x="9810704" y="1883276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65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65"/>
            <a:ext cx="183007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brics.loc[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"RU"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094" y="4490016"/>
            <a:ext cx="1228725" cy="1336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8700"/>
              </a:lnSpc>
              <a:spcBef>
                <a:spcPts val="90"/>
              </a:spcBef>
            </a:pPr>
            <a:r>
              <a:rPr sz="1550" spc="-10" dirty="0">
                <a:solidFill>
                  <a:srgbClr val="FFFFFF"/>
                </a:solidFill>
                <a:latin typeface="Courier New"/>
                <a:cs typeface="Courier New"/>
              </a:rPr>
              <a:t>country capital </a:t>
            </a:r>
            <a:r>
              <a:rPr sz="1550" spc="-20" dirty="0">
                <a:solidFill>
                  <a:srgbClr val="FFFFFF"/>
                </a:solidFill>
                <a:latin typeface="Courier New"/>
                <a:cs typeface="Courier New"/>
              </a:rPr>
              <a:t>area </a:t>
            </a:r>
            <a:r>
              <a:rPr sz="1550" spc="-10" dirty="0">
                <a:solidFill>
                  <a:srgbClr val="FFFFFF"/>
                </a:solidFill>
                <a:latin typeface="Courier New"/>
                <a:cs typeface="Courier New"/>
              </a:rPr>
              <a:t>population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7676" y="4490016"/>
            <a:ext cx="748030" cy="1336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r">
              <a:lnSpc>
                <a:spcPct val="138700"/>
              </a:lnSpc>
              <a:spcBef>
                <a:spcPts val="90"/>
              </a:spcBef>
            </a:pPr>
            <a:r>
              <a:rPr sz="1550" spc="-10" dirty="0">
                <a:solidFill>
                  <a:srgbClr val="FFFFFF"/>
                </a:solidFill>
                <a:latin typeface="Courier New"/>
                <a:cs typeface="Courier New"/>
              </a:rPr>
              <a:t>Russia Moscow</a:t>
            </a:r>
            <a:endParaRPr sz="155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1550" spc="-20" dirty="0">
                <a:solidFill>
                  <a:srgbClr val="FFFFFF"/>
                </a:solidFill>
                <a:latin typeface="Courier New"/>
                <a:cs typeface="Courier New"/>
              </a:rPr>
              <a:t>17.1</a:t>
            </a:r>
            <a:endParaRPr sz="155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1550" spc="-10" dirty="0">
                <a:solidFill>
                  <a:srgbClr val="FFFFFF"/>
                </a:solidFill>
                <a:latin typeface="Courier New"/>
                <a:cs typeface="Courier New"/>
              </a:rPr>
              <a:t>143.5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094" y="5886916"/>
            <a:ext cx="279336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FFFFFF"/>
                </a:solidFill>
                <a:latin typeface="Courier New"/>
                <a:cs typeface="Courier New"/>
              </a:rPr>
              <a:t>Name:</a:t>
            </a:r>
            <a:r>
              <a:rPr sz="1550" spc="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FFFFFF"/>
                </a:solidFill>
                <a:latin typeface="Courier New"/>
                <a:cs typeface="Courier New"/>
              </a:rPr>
              <a:t>RU,</a:t>
            </a:r>
            <a:r>
              <a:rPr sz="1550" spc="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FFFFFF"/>
                </a:solidFill>
                <a:latin typeface="Courier New"/>
                <a:cs typeface="Courier New"/>
              </a:rPr>
              <a:t>dtype:</a:t>
            </a:r>
            <a:r>
              <a:rPr sz="1550" spc="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ourier New"/>
                <a:cs typeface="Courier New"/>
              </a:rPr>
              <a:t>object</a:t>
            </a:r>
            <a:endParaRPr sz="1550">
              <a:latin typeface="Courier New"/>
              <a:cs typeface="Courier New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6755279"/>
            <a:ext cx="102351" cy="1023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7056" y="6578815"/>
            <a:ext cx="336359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55" dirty="0">
                <a:solidFill>
                  <a:srgbClr val="04182D"/>
                </a:solidFill>
                <a:latin typeface="Tahoma"/>
                <a:cs typeface="Tahoma"/>
              </a:rPr>
              <a:t>Row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45" dirty="0">
                <a:solidFill>
                  <a:srgbClr val="04182D"/>
                </a:solidFill>
                <a:latin typeface="Tahoma"/>
                <a:cs typeface="Tahoma"/>
              </a:rPr>
              <a:t>as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45" dirty="0">
                <a:solidFill>
                  <a:srgbClr val="04182D"/>
                </a:solidFill>
                <a:latin typeface="Tahoma"/>
                <a:cs typeface="Tahoma"/>
              </a:rPr>
              <a:t>pandas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55" dirty="0">
                <a:solidFill>
                  <a:srgbClr val="04182D"/>
                </a:solidFill>
                <a:latin typeface="Tahoma"/>
                <a:cs typeface="Tahoma"/>
              </a:rPr>
              <a:t>Series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303B8-668F-58FE-AE96-95CE68F78455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3C9C6D3-E34F-98D4-0E18-B05F48D1B9D9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200" dirty="0"/>
              <a:t> </a:t>
            </a:r>
            <a:r>
              <a:rPr spc="-25" dirty="0"/>
              <a:t>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60"/>
            <a:ext cx="9887585" cy="2743200"/>
          </a:xfrm>
          <a:custGeom>
            <a:avLst/>
            <a:gdLst/>
            <a:ahLst/>
            <a:cxnLst/>
            <a:rect l="l" t="t" r="r" b="b"/>
            <a:pathLst>
              <a:path w="9887585" h="2743200">
                <a:moveTo>
                  <a:pt x="9810704" y="2743033"/>
                </a:moveTo>
                <a:lnTo>
                  <a:pt x="76506" y="2743033"/>
                </a:lnTo>
                <a:lnTo>
                  <a:pt x="71179" y="2742501"/>
                </a:lnTo>
                <a:lnTo>
                  <a:pt x="31919" y="2726247"/>
                </a:lnTo>
                <a:lnTo>
                  <a:pt x="4175" y="2687517"/>
                </a:lnTo>
                <a:lnTo>
                  <a:pt x="0" y="2666535"/>
                </a:lnTo>
                <a:lnTo>
                  <a:pt x="0" y="26611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666535"/>
                </a:lnTo>
                <a:lnTo>
                  <a:pt x="9870416" y="2711120"/>
                </a:lnTo>
                <a:lnTo>
                  <a:pt x="9831686" y="2738857"/>
                </a:lnTo>
                <a:lnTo>
                  <a:pt x="9816026" y="2742501"/>
                </a:lnTo>
                <a:lnTo>
                  <a:pt x="9810704" y="2743033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4155538"/>
            <a:ext cx="9887585" cy="716915"/>
          </a:xfrm>
          <a:custGeom>
            <a:avLst/>
            <a:gdLst/>
            <a:ahLst/>
            <a:cxnLst/>
            <a:rect l="l" t="t" r="r" b="b"/>
            <a:pathLst>
              <a:path w="9887585" h="716914">
                <a:moveTo>
                  <a:pt x="9810704" y="716463"/>
                </a:moveTo>
                <a:lnTo>
                  <a:pt x="76506" y="716463"/>
                </a:lnTo>
                <a:lnTo>
                  <a:pt x="71179" y="715931"/>
                </a:lnTo>
                <a:lnTo>
                  <a:pt x="31919" y="699678"/>
                </a:lnTo>
                <a:lnTo>
                  <a:pt x="4175" y="660948"/>
                </a:lnTo>
                <a:lnTo>
                  <a:pt x="0" y="639966"/>
                </a:lnTo>
                <a:lnTo>
                  <a:pt x="0" y="634582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639966"/>
                </a:lnTo>
                <a:lnTo>
                  <a:pt x="9870416" y="684550"/>
                </a:lnTo>
                <a:lnTo>
                  <a:pt x="9831686" y="712287"/>
                </a:lnTo>
                <a:lnTo>
                  <a:pt x="9816026" y="715931"/>
                </a:lnTo>
                <a:lnTo>
                  <a:pt x="9810704" y="716463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5117647"/>
            <a:ext cx="9887585" cy="1085215"/>
          </a:xfrm>
          <a:custGeom>
            <a:avLst/>
            <a:gdLst/>
            <a:ahLst/>
            <a:cxnLst/>
            <a:rect l="l" t="t" r="r" b="b"/>
            <a:pathLst>
              <a:path w="9887585" h="1085214">
                <a:moveTo>
                  <a:pt x="9810704" y="1084931"/>
                </a:moveTo>
                <a:lnTo>
                  <a:pt x="76506" y="1084931"/>
                </a:lnTo>
                <a:lnTo>
                  <a:pt x="71179" y="1084398"/>
                </a:lnTo>
                <a:lnTo>
                  <a:pt x="31919" y="1068145"/>
                </a:lnTo>
                <a:lnTo>
                  <a:pt x="4175" y="1029415"/>
                </a:lnTo>
                <a:lnTo>
                  <a:pt x="0" y="1008433"/>
                </a:lnTo>
                <a:lnTo>
                  <a:pt x="0" y="100304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008433"/>
                </a:lnTo>
                <a:lnTo>
                  <a:pt x="9870416" y="1053017"/>
                </a:lnTo>
                <a:lnTo>
                  <a:pt x="9831686" y="1080755"/>
                </a:lnTo>
                <a:lnTo>
                  <a:pt x="9816026" y="1084398"/>
                </a:lnTo>
                <a:lnTo>
                  <a:pt x="9810704" y="1084931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0273" y="1357668"/>
          <a:ext cx="7009129" cy="2350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2270"/>
                        </a:lnSpc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2270"/>
                        </a:lnSpc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2270"/>
                        </a:lnSpc>
                      </a:pPr>
                      <a:r>
                        <a:rPr sz="19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70"/>
                        </a:lnSpc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950" spc="-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950" spc="-9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950">
                        <a:latin typeface="Courier New"/>
                        <a:cs typeface="Courier New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19323" y="4346723"/>
            <a:ext cx="253809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10" dirty="0">
                <a:solidFill>
                  <a:srgbClr val="04182D"/>
                </a:solidFill>
                <a:latin typeface="Courier New"/>
                <a:cs typeface="Courier New"/>
              </a:rPr>
              <a:t>brics.loc[[</a:t>
            </a:r>
            <a:r>
              <a:rPr sz="1950" spc="-10" dirty="0">
                <a:solidFill>
                  <a:srgbClr val="BE2F72"/>
                </a:solidFill>
                <a:latin typeface="Courier New"/>
                <a:cs typeface="Courier New"/>
              </a:rPr>
              <a:t>"RU"</a:t>
            </a:r>
            <a:r>
              <a:rPr sz="19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323" y="5154239"/>
            <a:ext cx="5345430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3230">
              <a:lnSpc>
                <a:spcPct val="137800"/>
              </a:lnSpc>
              <a:spcBef>
                <a:spcPts val="100"/>
              </a:spcBef>
              <a:tabLst>
                <a:tab pos="603250" algn="l"/>
                <a:tab pos="1785620" algn="l"/>
                <a:tab pos="2967990" algn="l"/>
                <a:tab pos="3854450" algn="l"/>
                <a:tab pos="4592955" algn="l"/>
              </a:tabLst>
            </a:pPr>
            <a:r>
              <a:rPr sz="1950" dirty="0">
                <a:solidFill>
                  <a:srgbClr val="FFFFFF"/>
                </a:solidFill>
                <a:latin typeface="Courier New"/>
                <a:cs typeface="Courier New"/>
              </a:rPr>
              <a:t>country</a:t>
            </a:r>
            <a:r>
              <a:rPr sz="1950" spc="-1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Courier New"/>
                <a:cs typeface="Courier New"/>
              </a:rPr>
              <a:t>capital</a:t>
            </a:r>
            <a:r>
              <a:rPr sz="1950" dirty="0">
                <a:solidFill>
                  <a:srgbClr val="FFFFFF"/>
                </a:solidFill>
                <a:latin typeface="Courier New"/>
                <a:cs typeface="Courier New"/>
              </a:rPr>
              <a:t>	</a:t>
            </a:r>
            <a:r>
              <a:rPr sz="1950" spc="-20" dirty="0">
                <a:solidFill>
                  <a:srgbClr val="FFFFFF"/>
                </a:solidFill>
                <a:latin typeface="Courier New"/>
                <a:cs typeface="Courier New"/>
              </a:rPr>
              <a:t>area</a:t>
            </a:r>
            <a:r>
              <a:rPr sz="1950" dirty="0">
                <a:solidFill>
                  <a:srgbClr val="FFFFFF"/>
                </a:solidFill>
                <a:latin typeface="Courier New"/>
                <a:cs typeface="Courier New"/>
              </a:rPr>
              <a:t>	</a:t>
            </a:r>
            <a:r>
              <a:rPr sz="1950" spc="-15" dirty="0">
                <a:solidFill>
                  <a:srgbClr val="FFFFFF"/>
                </a:solidFill>
                <a:latin typeface="Courier New"/>
                <a:cs typeface="Courier New"/>
              </a:rPr>
              <a:t>population </a:t>
            </a:r>
            <a:r>
              <a:rPr sz="1950" spc="-25" dirty="0">
                <a:solidFill>
                  <a:srgbClr val="FFFFFF"/>
                </a:solidFill>
                <a:latin typeface="Courier New"/>
                <a:cs typeface="Courier New"/>
              </a:rPr>
              <a:t>RU</a:t>
            </a:r>
            <a:r>
              <a:rPr sz="1950" dirty="0">
                <a:solidFill>
                  <a:srgbClr val="FFFFFF"/>
                </a:solidFill>
                <a:latin typeface="Courier New"/>
                <a:cs typeface="Courier New"/>
              </a:rPr>
              <a:t>	</a:t>
            </a:r>
            <a:r>
              <a:rPr sz="1950" spc="-10" dirty="0">
                <a:solidFill>
                  <a:srgbClr val="FFFFFF"/>
                </a:solidFill>
                <a:latin typeface="Courier New"/>
                <a:cs typeface="Courier New"/>
              </a:rPr>
              <a:t>Russia</a:t>
            </a:r>
            <a:r>
              <a:rPr sz="1950" dirty="0">
                <a:solidFill>
                  <a:srgbClr val="FFFFFF"/>
                </a:solidFill>
                <a:latin typeface="Courier New"/>
                <a:cs typeface="Courier New"/>
              </a:rPr>
              <a:t>	</a:t>
            </a:r>
            <a:r>
              <a:rPr sz="1950" spc="-10" dirty="0">
                <a:solidFill>
                  <a:srgbClr val="FFFFFF"/>
                </a:solidFill>
                <a:latin typeface="Courier New"/>
                <a:cs typeface="Courier New"/>
              </a:rPr>
              <a:t>Moscow</a:t>
            </a:r>
            <a:r>
              <a:rPr sz="1950" dirty="0">
                <a:solidFill>
                  <a:srgbClr val="FFFFFF"/>
                </a:solidFill>
                <a:latin typeface="Courier New"/>
                <a:cs typeface="Courier New"/>
              </a:rPr>
              <a:t>	</a:t>
            </a:r>
            <a:r>
              <a:rPr sz="1950" spc="-20" dirty="0">
                <a:solidFill>
                  <a:srgbClr val="FFFFFF"/>
                </a:solidFill>
                <a:latin typeface="Courier New"/>
                <a:cs typeface="Courier New"/>
              </a:rPr>
              <a:t>17.1</a:t>
            </a:r>
            <a:r>
              <a:rPr sz="1950" dirty="0">
                <a:solidFill>
                  <a:srgbClr val="FFFFFF"/>
                </a:solidFill>
                <a:latin typeface="Courier New"/>
                <a:cs typeface="Courier New"/>
              </a:rPr>
              <a:t>		</a:t>
            </a:r>
            <a:r>
              <a:rPr sz="1950" spc="-25" dirty="0">
                <a:solidFill>
                  <a:srgbClr val="FFFFFF"/>
                </a:solidFill>
                <a:latin typeface="Courier New"/>
                <a:cs typeface="Courier New"/>
              </a:rPr>
              <a:t>143.5</a:t>
            </a:r>
            <a:endParaRPr sz="1950">
              <a:latin typeface="Courier New"/>
              <a:cs typeface="Courier New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6632456"/>
            <a:ext cx="102351" cy="10235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47056" y="6455993"/>
            <a:ext cx="1751964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DataFrame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AF5AC-052D-9C6B-DA48-AF32338256DB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A6FBCE3-A08C-988D-4D50-F5FA41CCB2D0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200" dirty="0"/>
              <a:t> </a:t>
            </a:r>
            <a:r>
              <a:rPr spc="-25" dirty="0"/>
              <a:t>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600325"/>
          </a:xfrm>
          <a:custGeom>
            <a:avLst/>
            <a:gdLst/>
            <a:ahLst/>
            <a:cxnLst/>
            <a:rect l="l" t="t" r="r" b="b"/>
            <a:pathLst>
              <a:path w="9887585" h="2600325">
                <a:moveTo>
                  <a:pt x="9810704" y="2599740"/>
                </a:moveTo>
                <a:lnTo>
                  <a:pt x="76506" y="2599740"/>
                </a:lnTo>
                <a:lnTo>
                  <a:pt x="71179" y="2599208"/>
                </a:lnTo>
                <a:lnTo>
                  <a:pt x="31919" y="2582954"/>
                </a:lnTo>
                <a:lnTo>
                  <a:pt x="4175" y="2544224"/>
                </a:lnTo>
                <a:lnTo>
                  <a:pt x="0" y="2523242"/>
                </a:lnTo>
                <a:lnTo>
                  <a:pt x="0" y="2517859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523242"/>
                </a:lnTo>
                <a:lnTo>
                  <a:pt x="9870416" y="2567827"/>
                </a:lnTo>
                <a:lnTo>
                  <a:pt x="9831686" y="2595564"/>
                </a:lnTo>
                <a:lnTo>
                  <a:pt x="9816026" y="2599208"/>
                </a:lnTo>
                <a:lnTo>
                  <a:pt x="9810704" y="2599740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4012198"/>
            <a:ext cx="9887585" cy="675640"/>
          </a:xfrm>
          <a:custGeom>
            <a:avLst/>
            <a:gdLst/>
            <a:ahLst/>
            <a:cxnLst/>
            <a:rect l="l" t="t" r="r" b="b"/>
            <a:pathLst>
              <a:path w="9887585" h="675639">
                <a:moveTo>
                  <a:pt x="9810704" y="675523"/>
                </a:moveTo>
                <a:lnTo>
                  <a:pt x="76506" y="675523"/>
                </a:lnTo>
                <a:lnTo>
                  <a:pt x="71179" y="674990"/>
                </a:lnTo>
                <a:lnTo>
                  <a:pt x="31919" y="658737"/>
                </a:lnTo>
                <a:lnTo>
                  <a:pt x="4175" y="620007"/>
                </a:lnTo>
                <a:lnTo>
                  <a:pt x="0" y="599025"/>
                </a:lnTo>
                <a:lnTo>
                  <a:pt x="0" y="593641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99025"/>
                </a:lnTo>
                <a:lnTo>
                  <a:pt x="9870416" y="643609"/>
                </a:lnTo>
                <a:lnTo>
                  <a:pt x="9831686" y="671347"/>
                </a:lnTo>
                <a:lnTo>
                  <a:pt x="9816026" y="674990"/>
                </a:lnTo>
                <a:lnTo>
                  <a:pt x="9810704" y="675523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933365"/>
            <a:ext cx="9887585" cy="1801495"/>
          </a:xfrm>
          <a:custGeom>
            <a:avLst/>
            <a:gdLst/>
            <a:ahLst/>
            <a:cxnLst/>
            <a:rect l="l" t="t" r="r" b="b"/>
            <a:pathLst>
              <a:path w="9887585" h="1801495">
                <a:moveTo>
                  <a:pt x="9810704" y="1801395"/>
                </a:moveTo>
                <a:lnTo>
                  <a:pt x="76506" y="1801395"/>
                </a:lnTo>
                <a:lnTo>
                  <a:pt x="71179" y="1800862"/>
                </a:lnTo>
                <a:lnTo>
                  <a:pt x="31919" y="1784609"/>
                </a:lnTo>
                <a:lnTo>
                  <a:pt x="4175" y="1745879"/>
                </a:lnTo>
                <a:lnTo>
                  <a:pt x="0" y="1724897"/>
                </a:lnTo>
                <a:lnTo>
                  <a:pt x="0" y="1719513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724897"/>
                </a:lnTo>
                <a:lnTo>
                  <a:pt x="9870416" y="1769481"/>
                </a:lnTo>
                <a:lnTo>
                  <a:pt x="9831686" y="1797219"/>
                </a:lnTo>
                <a:lnTo>
                  <a:pt x="9816026" y="1800862"/>
                </a:lnTo>
                <a:lnTo>
                  <a:pt x="9810704" y="1801395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90357" y="1333359"/>
          <a:ext cx="6520814" cy="222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Delhi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80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09407" y="4179637"/>
            <a:ext cx="401002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47595" algn="l"/>
                <a:tab pos="3171825" algn="l"/>
              </a:tabLst>
            </a:pP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brics.loc[[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"RU"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"IN"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"CH"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80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90357" y="5099913"/>
          <a:ext cx="5696585" cy="145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143.5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Delhi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1252.0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1357.0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E9B094C-FD91-C08B-8415-2970E3BCD832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1265CBEF-1FDF-B8B7-3E42-977FC4766A74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45" dirty="0"/>
              <a:t> </a:t>
            </a:r>
            <a:r>
              <a:rPr spc="-705" dirty="0"/>
              <a:t>&amp;</a:t>
            </a:r>
            <a:r>
              <a:rPr spc="-145" dirty="0"/>
              <a:t> </a:t>
            </a:r>
            <a:r>
              <a:rPr spc="-190" dirty="0"/>
              <a:t>Column</a:t>
            </a:r>
            <a:r>
              <a:rPr spc="-145" dirty="0"/>
              <a:t> </a:t>
            </a:r>
            <a:r>
              <a:rPr spc="-25" dirty="0"/>
              <a:t>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600325"/>
          </a:xfrm>
          <a:custGeom>
            <a:avLst/>
            <a:gdLst/>
            <a:ahLst/>
            <a:cxnLst/>
            <a:rect l="l" t="t" r="r" b="b"/>
            <a:pathLst>
              <a:path w="9887585" h="2600325">
                <a:moveTo>
                  <a:pt x="9810704" y="2599740"/>
                </a:moveTo>
                <a:lnTo>
                  <a:pt x="76506" y="2599740"/>
                </a:lnTo>
                <a:lnTo>
                  <a:pt x="71179" y="2599208"/>
                </a:lnTo>
                <a:lnTo>
                  <a:pt x="31919" y="2582954"/>
                </a:lnTo>
                <a:lnTo>
                  <a:pt x="4175" y="2544224"/>
                </a:lnTo>
                <a:lnTo>
                  <a:pt x="0" y="2523242"/>
                </a:lnTo>
                <a:lnTo>
                  <a:pt x="0" y="2517859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523242"/>
                </a:lnTo>
                <a:lnTo>
                  <a:pt x="9870416" y="2567827"/>
                </a:lnTo>
                <a:lnTo>
                  <a:pt x="9831686" y="2595564"/>
                </a:lnTo>
                <a:lnTo>
                  <a:pt x="9816026" y="2599208"/>
                </a:lnTo>
                <a:lnTo>
                  <a:pt x="9810704" y="2599740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4012198"/>
            <a:ext cx="9887585" cy="675640"/>
          </a:xfrm>
          <a:custGeom>
            <a:avLst/>
            <a:gdLst/>
            <a:ahLst/>
            <a:cxnLst/>
            <a:rect l="l" t="t" r="r" b="b"/>
            <a:pathLst>
              <a:path w="9887585" h="675639">
                <a:moveTo>
                  <a:pt x="9810704" y="675523"/>
                </a:moveTo>
                <a:lnTo>
                  <a:pt x="76506" y="675523"/>
                </a:lnTo>
                <a:lnTo>
                  <a:pt x="71179" y="674990"/>
                </a:lnTo>
                <a:lnTo>
                  <a:pt x="31919" y="658737"/>
                </a:lnTo>
                <a:lnTo>
                  <a:pt x="4175" y="620007"/>
                </a:lnTo>
                <a:lnTo>
                  <a:pt x="0" y="599025"/>
                </a:lnTo>
                <a:lnTo>
                  <a:pt x="0" y="593641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99025"/>
                </a:lnTo>
                <a:lnTo>
                  <a:pt x="9870416" y="643609"/>
                </a:lnTo>
                <a:lnTo>
                  <a:pt x="9831686" y="671347"/>
                </a:lnTo>
                <a:lnTo>
                  <a:pt x="9816026" y="674990"/>
                </a:lnTo>
                <a:lnTo>
                  <a:pt x="9810704" y="675523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933365"/>
            <a:ext cx="9887585" cy="1801495"/>
          </a:xfrm>
          <a:custGeom>
            <a:avLst/>
            <a:gdLst/>
            <a:ahLst/>
            <a:cxnLst/>
            <a:rect l="l" t="t" r="r" b="b"/>
            <a:pathLst>
              <a:path w="9887585" h="1801495">
                <a:moveTo>
                  <a:pt x="9810704" y="1801395"/>
                </a:moveTo>
                <a:lnTo>
                  <a:pt x="76506" y="1801395"/>
                </a:lnTo>
                <a:lnTo>
                  <a:pt x="71179" y="1800862"/>
                </a:lnTo>
                <a:lnTo>
                  <a:pt x="31919" y="1784609"/>
                </a:lnTo>
                <a:lnTo>
                  <a:pt x="4175" y="1745879"/>
                </a:lnTo>
                <a:lnTo>
                  <a:pt x="0" y="1724897"/>
                </a:lnTo>
                <a:lnTo>
                  <a:pt x="0" y="1719513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724897"/>
                </a:lnTo>
                <a:lnTo>
                  <a:pt x="9870416" y="1769481"/>
                </a:lnTo>
                <a:lnTo>
                  <a:pt x="9831686" y="1797219"/>
                </a:lnTo>
                <a:lnTo>
                  <a:pt x="9816026" y="1800862"/>
                </a:lnTo>
                <a:lnTo>
                  <a:pt x="9810704" y="1801395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90357" y="1333359"/>
          <a:ext cx="6520814" cy="222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Delhi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80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09407" y="4179637"/>
            <a:ext cx="730758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47595" algn="l"/>
                <a:tab pos="3171825" algn="l"/>
                <a:tab pos="5782310" algn="l"/>
              </a:tabLst>
            </a:pP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brics.loc[[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"RU"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"IN"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800" dirty="0">
                <a:solidFill>
                  <a:srgbClr val="BE2F72"/>
                </a:solidFill>
                <a:latin typeface="Courier New"/>
                <a:cs typeface="Courier New"/>
              </a:rPr>
              <a:t>"CH"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],</a:t>
            </a:r>
            <a:r>
              <a:rPr sz="18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"capital"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80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90357" y="5099913"/>
          <a:ext cx="2948939" cy="145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Delhi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22347E1-9AE4-7815-D2B9-64F0A8B62B72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B3EBB8C-5EBC-1E20-E5B2-4A0D27A16F26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45" dirty="0"/>
              <a:t> </a:t>
            </a:r>
            <a:r>
              <a:rPr spc="-705" dirty="0"/>
              <a:t>&amp;</a:t>
            </a:r>
            <a:r>
              <a:rPr spc="-145" dirty="0"/>
              <a:t> </a:t>
            </a:r>
            <a:r>
              <a:rPr spc="-190" dirty="0"/>
              <a:t>Column</a:t>
            </a:r>
            <a:r>
              <a:rPr spc="-145" dirty="0"/>
              <a:t> </a:t>
            </a:r>
            <a:r>
              <a:rPr spc="-25" dirty="0"/>
              <a:t>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2211070"/>
          </a:xfrm>
          <a:custGeom>
            <a:avLst/>
            <a:gdLst/>
            <a:ahLst/>
            <a:cxnLst/>
            <a:rect l="l" t="t" r="r" b="b"/>
            <a:pathLst>
              <a:path w="9887585" h="2211070">
                <a:moveTo>
                  <a:pt x="9810704" y="2210803"/>
                </a:moveTo>
                <a:lnTo>
                  <a:pt x="76506" y="2210803"/>
                </a:lnTo>
                <a:lnTo>
                  <a:pt x="71179" y="2210270"/>
                </a:lnTo>
                <a:lnTo>
                  <a:pt x="31919" y="2194017"/>
                </a:lnTo>
                <a:lnTo>
                  <a:pt x="4175" y="2155287"/>
                </a:lnTo>
                <a:lnTo>
                  <a:pt x="0" y="2134305"/>
                </a:lnTo>
                <a:lnTo>
                  <a:pt x="0" y="2128921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2134305"/>
                </a:lnTo>
                <a:lnTo>
                  <a:pt x="9870416" y="2178889"/>
                </a:lnTo>
                <a:lnTo>
                  <a:pt x="9831686" y="2206627"/>
                </a:lnTo>
                <a:lnTo>
                  <a:pt x="9816026" y="2210270"/>
                </a:lnTo>
                <a:lnTo>
                  <a:pt x="9810704" y="2210803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435673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brics.loc[:,</a:t>
            </a:r>
            <a:r>
              <a:rPr sz="1550" spc="17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17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"capital"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3312795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3ED3357-8D19-1379-B3DB-3257DEB6F4B0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1A65BE6-6585-C388-388F-B03E503E168A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168465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5" dirty="0"/>
              <a:t>Recap</a:t>
            </a:r>
          </a:p>
        </p:txBody>
      </p:sp>
      <p:sp>
        <p:nvSpPr>
          <p:cNvPr id="3" name="object 3"/>
          <p:cNvSpPr/>
          <p:nvPr/>
        </p:nvSpPr>
        <p:spPr>
          <a:xfrm>
            <a:off x="1228223" y="5260892"/>
            <a:ext cx="9150350" cy="1822450"/>
          </a:xfrm>
          <a:custGeom>
            <a:avLst/>
            <a:gdLst/>
            <a:ahLst/>
            <a:cxnLst/>
            <a:rect l="l" t="t" r="r" b="b"/>
            <a:pathLst>
              <a:path w="9150350" h="1822450">
                <a:moveTo>
                  <a:pt x="9073770" y="1821865"/>
                </a:moveTo>
                <a:lnTo>
                  <a:pt x="76506" y="1821865"/>
                </a:lnTo>
                <a:lnTo>
                  <a:pt x="71179" y="1821333"/>
                </a:lnTo>
                <a:lnTo>
                  <a:pt x="31919" y="1805079"/>
                </a:lnTo>
                <a:lnTo>
                  <a:pt x="4175" y="1766349"/>
                </a:lnTo>
                <a:lnTo>
                  <a:pt x="0" y="1745367"/>
                </a:lnTo>
                <a:lnTo>
                  <a:pt x="0" y="1739983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073770" y="0"/>
                </a:lnTo>
                <a:lnTo>
                  <a:pt x="9118354" y="16785"/>
                </a:lnTo>
                <a:lnTo>
                  <a:pt x="9146092" y="55515"/>
                </a:lnTo>
                <a:lnTo>
                  <a:pt x="9150268" y="76497"/>
                </a:lnTo>
                <a:lnTo>
                  <a:pt x="9150268" y="1745367"/>
                </a:lnTo>
                <a:lnTo>
                  <a:pt x="9133482" y="1789952"/>
                </a:lnTo>
                <a:lnTo>
                  <a:pt x="9094752" y="1817689"/>
                </a:lnTo>
                <a:lnTo>
                  <a:pt x="9079092" y="1821333"/>
                </a:lnTo>
                <a:lnTo>
                  <a:pt x="9073770" y="1821865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991" y="1832100"/>
            <a:ext cx="122822" cy="12282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705142" y="1699042"/>
            <a:ext cx="5076825" cy="429895"/>
          </a:xfrm>
          <a:custGeom>
            <a:avLst/>
            <a:gdLst/>
            <a:ahLst/>
            <a:cxnLst/>
            <a:rect l="l" t="t" r="r" b="b"/>
            <a:pathLst>
              <a:path w="5076825" h="429894">
                <a:moveTo>
                  <a:pt x="5000160" y="429878"/>
                </a:moveTo>
                <a:lnTo>
                  <a:pt x="76497" y="429878"/>
                </a:lnTo>
                <a:lnTo>
                  <a:pt x="71175" y="429346"/>
                </a:lnTo>
                <a:lnTo>
                  <a:pt x="31913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5" y="4175"/>
                </a:lnTo>
                <a:lnTo>
                  <a:pt x="76497" y="0"/>
                </a:lnTo>
                <a:lnTo>
                  <a:pt x="5000160" y="0"/>
                </a:lnTo>
                <a:lnTo>
                  <a:pt x="5044745" y="16785"/>
                </a:lnTo>
                <a:lnTo>
                  <a:pt x="5072482" y="55513"/>
                </a:lnTo>
                <a:lnTo>
                  <a:pt x="5076658" y="76506"/>
                </a:lnTo>
                <a:lnTo>
                  <a:pt x="5076658" y="353380"/>
                </a:lnTo>
                <a:lnTo>
                  <a:pt x="5059873" y="397965"/>
                </a:lnTo>
                <a:lnTo>
                  <a:pt x="5021143" y="425702"/>
                </a:lnTo>
                <a:lnTo>
                  <a:pt x="5005483" y="429346"/>
                </a:lnTo>
                <a:lnTo>
                  <a:pt x="5000160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991" y="2487153"/>
            <a:ext cx="122822" cy="12282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345823" y="2354095"/>
            <a:ext cx="1801495" cy="429895"/>
          </a:xfrm>
          <a:custGeom>
            <a:avLst/>
            <a:gdLst/>
            <a:ahLst/>
            <a:cxnLst/>
            <a:rect l="l" t="t" r="r" b="b"/>
            <a:pathLst>
              <a:path w="1801495" h="429894">
                <a:moveTo>
                  <a:pt x="1724897" y="429878"/>
                </a:moveTo>
                <a:lnTo>
                  <a:pt x="76497" y="429878"/>
                </a:lnTo>
                <a:lnTo>
                  <a:pt x="71175" y="429346"/>
                </a:lnTo>
                <a:lnTo>
                  <a:pt x="31913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5" y="4175"/>
                </a:lnTo>
                <a:lnTo>
                  <a:pt x="76497" y="0"/>
                </a:lnTo>
                <a:lnTo>
                  <a:pt x="1724897" y="0"/>
                </a:lnTo>
                <a:lnTo>
                  <a:pt x="1769481" y="16785"/>
                </a:lnTo>
                <a:lnTo>
                  <a:pt x="1797219" y="55515"/>
                </a:lnTo>
                <a:lnTo>
                  <a:pt x="1801395" y="76497"/>
                </a:lnTo>
                <a:lnTo>
                  <a:pt x="1801395" y="353380"/>
                </a:lnTo>
                <a:lnTo>
                  <a:pt x="1784609" y="397965"/>
                </a:lnTo>
                <a:lnTo>
                  <a:pt x="1745879" y="425702"/>
                </a:lnTo>
                <a:lnTo>
                  <a:pt x="1730219" y="429346"/>
                </a:lnTo>
                <a:lnTo>
                  <a:pt x="172489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759" y="3152441"/>
            <a:ext cx="102351" cy="1023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9991" y="3633495"/>
            <a:ext cx="122822" cy="12282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172911" y="3500438"/>
            <a:ext cx="5056505" cy="429895"/>
          </a:xfrm>
          <a:custGeom>
            <a:avLst/>
            <a:gdLst/>
            <a:ahLst/>
            <a:cxnLst/>
            <a:rect l="l" t="t" r="r" b="b"/>
            <a:pathLst>
              <a:path w="5056505" h="429895">
                <a:moveTo>
                  <a:pt x="4979690" y="429878"/>
                </a:moveTo>
                <a:lnTo>
                  <a:pt x="76497" y="429878"/>
                </a:lnTo>
                <a:lnTo>
                  <a:pt x="71175" y="429346"/>
                </a:lnTo>
                <a:lnTo>
                  <a:pt x="31913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5" y="4175"/>
                </a:lnTo>
                <a:lnTo>
                  <a:pt x="76497" y="0"/>
                </a:lnTo>
                <a:lnTo>
                  <a:pt x="4979690" y="0"/>
                </a:lnTo>
                <a:lnTo>
                  <a:pt x="5024275" y="16785"/>
                </a:lnTo>
                <a:lnTo>
                  <a:pt x="5052012" y="55515"/>
                </a:lnTo>
                <a:lnTo>
                  <a:pt x="5056188" y="76497"/>
                </a:lnTo>
                <a:lnTo>
                  <a:pt x="5056188" y="353380"/>
                </a:lnTo>
                <a:lnTo>
                  <a:pt x="5039402" y="397965"/>
                </a:lnTo>
                <a:lnTo>
                  <a:pt x="5000672" y="425702"/>
                </a:lnTo>
                <a:lnTo>
                  <a:pt x="4985012" y="429346"/>
                </a:lnTo>
                <a:lnTo>
                  <a:pt x="4979690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9991" y="4288548"/>
            <a:ext cx="122822" cy="122822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705142" y="4155490"/>
            <a:ext cx="6284595" cy="429895"/>
          </a:xfrm>
          <a:custGeom>
            <a:avLst/>
            <a:gdLst/>
            <a:ahLst/>
            <a:cxnLst/>
            <a:rect l="l" t="t" r="r" b="b"/>
            <a:pathLst>
              <a:path w="6284595" h="429895">
                <a:moveTo>
                  <a:pt x="6207914" y="429878"/>
                </a:moveTo>
                <a:lnTo>
                  <a:pt x="76497" y="429878"/>
                </a:lnTo>
                <a:lnTo>
                  <a:pt x="71175" y="429346"/>
                </a:lnTo>
                <a:lnTo>
                  <a:pt x="31913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5" y="4175"/>
                </a:lnTo>
                <a:lnTo>
                  <a:pt x="76497" y="0"/>
                </a:lnTo>
                <a:lnTo>
                  <a:pt x="6207914" y="0"/>
                </a:lnTo>
                <a:lnTo>
                  <a:pt x="6252498" y="16785"/>
                </a:lnTo>
                <a:lnTo>
                  <a:pt x="6280236" y="55515"/>
                </a:lnTo>
                <a:lnTo>
                  <a:pt x="6284412" y="76497"/>
                </a:lnTo>
                <a:lnTo>
                  <a:pt x="6284412" y="353380"/>
                </a:lnTo>
                <a:lnTo>
                  <a:pt x="6267626" y="397965"/>
                </a:lnTo>
                <a:lnTo>
                  <a:pt x="6228896" y="425702"/>
                </a:lnTo>
                <a:lnTo>
                  <a:pt x="6213236" y="429346"/>
                </a:lnTo>
                <a:lnTo>
                  <a:pt x="6207914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991" y="4943601"/>
            <a:ext cx="122822" cy="12282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47056" y="1076325"/>
            <a:ext cx="9105265" cy="58261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550" spc="90" dirty="0">
                <a:solidFill>
                  <a:srgbClr val="04182D"/>
                </a:solidFill>
                <a:latin typeface="Tahoma"/>
                <a:cs typeface="Tahoma"/>
              </a:rPr>
              <a:t>Square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00" dirty="0">
                <a:solidFill>
                  <a:srgbClr val="04182D"/>
                </a:solidFill>
                <a:latin typeface="Tahoma"/>
                <a:cs typeface="Tahoma"/>
              </a:rPr>
              <a:t>brackets</a:t>
            </a:r>
            <a:endParaRPr sz="255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810"/>
              </a:spcBef>
              <a:tabLst>
                <a:tab pos="2901950" algn="l"/>
              </a:tabLst>
            </a:pPr>
            <a:r>
              <a:rPr sz="2550" spc="130" dirty="0">
                <a:solidFill>
                  <a:srgbClr val="04182D"/>
                </a:solidFill>
                <a:latin typeface="Tahoma"/>
                <a:cs typeface="Tahoma"/>
              </a:rPr>
              <a:t>Column</a:t>
            </a:r>
            <a:r>
              <a:rPr sz="2550" spc="-5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55" dirty="0">
                <a:solidFill>
                  <a:srgbClr val="04182D"/>
                </a:solidFill>
                <a:latin typeface="Tahoma"/>
                <a:cs typeface="Tahoma"/>
              </a:rPr>
              <a:t>access</a:t>
            </a:r>
            <a:r>
              <a:rPr sz="2550" dirty="0">
                <a:solidFill>
                  <a:srgbClr val="04182D"/>
                </a:solidFill>
                <a:latin typeface="Tahoma"/>
                <a:cs typeface="Tahoma"/>
              </a:rPr>
              <a:t>	</a:t>
            </a:r>
            <a:r>
              <a:rPr sz="2250" dirty="0">
                <a:solidFill>
                  <a:srgbClr val="04182D"/>
                </a:solidFill>
                <a:latin typeface="Courier New"/>
                <a:cs typeface="Courier New"/>
              </a:rPr>
              <a:t>brics[["country", </a:t>
            </a: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"capital"]]</a:t>
            </a:r>
            <a:endParaRPr sz="2250">
              <a:latin typeface="Courier New"/>
              <a:cs typeface="Courier New"/>
            </a:endParaRPr>
          </a:p>
          <a:p>
            <a:pPr marL="381000">
              <a:lnSpc>
                <a:spcPct val="100000"/>
              </a:lnSpc>
              <a:spcBef>
                <a:spcPts val="2095"/>
              </a:spcBef>
              <a:tabLst>
                <a:tab pos="5535930" algn="l"/>
              </a:tabLst>
            </a:pPr>
            <a:r>
              <a:rPr sz="2550" spc="55" dirty="0">
                <a:solidFill>
                  <a:srgbClr val="04182D"/>
                </a:solidFill>
                <a:latin typeface="Tahoma"/>
                <a:cs typeface="Tahoma"/>
              </a:rPr>
              <a:t>Row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00" dirty="0">
                <a:solidFill>
                  <a:srgbClr val="04182D"/>
                </a:solidFill>
                <a:latin typeface="Tahoma"/>
                <a:cs typeface="Tahoma"/>
              </a:rPr>
              <a:t>access: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95" dirty="0">
                <a:solidFill>
                  <a:srgbClr val="04182D"/>
                </a:solidFill>
                <a:latin typeface="Tahoma"/>
                <a:cs typeface="Tahoma"/>
              </a:rPr>
              <a:t>only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70" dirty="0">
                <a:solidFill>
                  <a:srgbClr val="04182D"/>
                </a:solidFill>
                <a:latin typeface="Tahoma"/>
                <a:cs typeface="Tahoma"/>
              </a:rPr>
              <a:t>through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slicing</a:t>
            </a:r>
            <a:r>
              <a:rPr sz="2550" dirty="0">
                <a:solidFill>
                  <a:srgbClr val="04182D"/>
                </a:solidFill>
                <a:latin typeface="Tahoma"/>
                <a:cs typeface="Tahoma"/>
              </a:rPr>
              <a:t>	</a:t>
            </a: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brics[1:4]</a:t>
            </a:r>
            <a:endParaRPr sz="2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550" spc="135" dirty="0">
                <a:solidFill>
                  <a:srgbClr val="04182D"/>
                </a:solidFill>
                <a:latin typeface="Tahoma"/>
                <a:cs typeface="Tahoma"/>
              </a:rPr>
              <a:t>loc</a:t>
            </a:r>
            <a:r>
              <a:rPr sz="2550" spc="-3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(label-</a:t>
            </a:r>
            <a:r>
              <a:rPr sz="2550" spc="95" dirty="0">
                <a:solidFill>
                  <a:srgbClr val="04182D"/>
                </a:solidFill>
                <a:latin typeface="Tahoma"/>
                <a:cs typeface="Tahoma"/>
              </a:rPr>
              <a:t>based)</a:t>
            </a:r>
            <a:endParaRPr sz="255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810"/>
              </a:spcBef>
              <a:tabLst>
                <a:tab pos="2357120" algn="l"/>
              </a:tabLst>
            </a:pPr>
            <a:r>
              <a:rPr sz="2550" spc="55" dirty="0">
                <a:solidFill>
                  <a:srgbClr val="04182D"/>
                </a:solidFill>
                <a:latin typeface="Tahoma"/>
                <a:cs typeface="Tahoma"/>
              </a:rPr>
              <a:t>Row</a:t>
            </a:r>
            <a:r>
              <a:rPr sz="2550" spc="-5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55" dirty="0">
                <a:solidFill>
                  <a:srgbClr val="04182D"/>
                </a:solidFill>
                <a:latin typeface="Tahoma"/>
                <a:cs typeface="Tahoma"/>
              </a:rPr>
              <a:t>access</a:t>
            </a:r>
            <a:r>
              <a:rPr sz="2550" dirty="0">
                <a:solidFill>
                  <a:srgbClr val="04182D"/>
                </a:solidFill>
                <a:latin typeface="Tahoma"/>
                <a:cs typeface="Tahoma"/>
              </a:rPr>
              <a:t>	</a:t>
            </a:r>
            <a:r>
              <a:rPr sz="2250" dirty="0">
                <a:solidFill>
                  <a:srgbClr val="04182D"/>
                </a:solidFill>
                <a:latin typeface="Courier New"/>
                <a:cs typeface="Courier New"/>
              </a:rPr>
              <a:t>brics.loc[["RU", "IN", </a:t>
            </a: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"CH"]]</a:t>
            </a:r>
            <a:endParaRPr sz="2250">
              <a:latin typeface="Courier New"/>
              <a:cs typeface="Courier New"/>
            </a:endParaRPr>
          </a:p>
          <a:p>
            <a:pPr marL="381000">
              <a:lnSpc>
                <a:spcPct val="100000"/>
              </a:lnSpc>
              <a:spcBef>
                <a:spcPts val="2095"/>
              </a:spcBef>
              <a:tabLst>
                <a:tab pos="2901950" algn="l"/>
              </a:tabLst>
            </a:pPr>
            <a:r>
              <a:rPr sz="2550" spc="130" dirty="0">
                <a:solidFill>
                  <a:srgbClr val="04182D"/>
                </a:solidFill>
                <a:latin typeface="Tahoma"/>
                <a:cs typeface="Tahoma"/>
              </a:rPr>
              <a:t>Column</a:t>
            </a:r>
            <a:r>
              <a:rPr sz="2550" spc="-5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55" dirty="0">
                <a:solidFill>
                  <a:srgbClr val="04182D"/>
                </a:solidFill>
                <a:latin typeface="Tahoma"/>
                <a:cs typeface="Tahoma"/>
              </a:rPr>
              <a:t>access</a:t>
            </a:r>
            <a:r>
              <a:rPr sz="2550" dirty="0">
                <a:solidFill>
                  <a:srgbClr val="04182D"/>
                </a:solidFill>
                <a:latin typeface="Tahoma"/>
                <a:cs typeface="Tahoma"/>
              </a:rPr>
              <a:t>	</a:t>
            </a:r>
            <a:r>
              <a:rPr sz="2250" dirty="0">
                <a:solidFill>
                  <a:srgbClr val="04182D"/>
                </a:solidFill>
                <a:latin typeface="Courier New"/>
                <a:cs typeface="Courier New"/>
              </a:rPr>
              <a:t>brics.loc[:, ["country", </a:t>
            </a: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"capital"]]</a:t>
            </a:r>
            <a:endParaRPr sz="2250">
              <a:latin typeface="Courier New"/>
              <a:cs typeface="Courier New"/>
            </a:endParaRPr>
          </a:p>
          <a:p>
            <a:pPr marL="381000">
              <a:lnSpc>
                <a:spcPct val="100000"/>
              </a:lnSpc>
              <a:spcBef>
                <a:spcPts val="2100"/>
              </a:spcBef>
            </a:pPr>
            <a:r>
              <a:rPr sz="2550" spc="55" dirty="0">
                <a:solidFill>
                  <a:srgbClr val="04182D"/>
                </a:solidFill>
                <a:latin typeface="Tahoma"/>
                <a:cs typeface="Tahoma"/>
              </a:rPr>
              <a:t>Row</a:t>
            </a:r>
            <a:r>
              <a:rPr sz="2550" spc="-8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dirty="0">
                <a:solidFill>
                  <a:srgbClr val="04182D"/>
                </a:solidFill>
                <a:latin typeface="Tahoma"/>
                <a:cs typeface="Tahoma"/>
              </a:rPr>
              <a:t>&amp;</a:t>
            </a:r>
            <a:r>
              <a:rPr sz="2550" spc="-7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30" dirty="0">
                <a:solidFill>
                  <a:srgbClr val="04182D"/>
                </a:solidFill>
                <a:latin typeface="Tahoma"/>
                <a:cs typeface="Tahoma"/>
              </a:rPr>
              <a:t>Column</a:t>
            </a:r>
            <a:r>
              <a:rPr sz="2550" spc="-8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55" dirty="0">
                <a:solidFill>
                  <a:srgbClr val="04182D"/>
                </a:solidFill>
                <a:latin typeface="Tahoma"/>
                <a:cs typeface="Tahoma"/>
              </a:rPr>
              <a:t>access</a:t>
            </a:r>
            <a:endParaRPr sz="2550">
              <a:latin typeface="Tahoma"/>
              <a:cs typeface="Tahoma"/>
            </a:endParaRPr>
          </a:p>
          <a:p>
            <a:pPr marL="511809">
              <a:lnSpc>
                <a:spcPct val="100000"/>
              </a:lnSpc>
              <a:spcBef>
                <a:spcPts val="1789"/>
              </a:spcBef>
            </a:pPr>
            <a:r>
              <a:rPr sz="2050" spc="-10" dirty="0">
                <a:solidFill>
                  <a:srgbClr val="04182D"/>
                </a:solidFill>
                <a:latin typeface="Courier New"/>
                <a:cs typeface="Courier New"/>
              </a:rPr>
              <a:t>brics.loc[</a:t>
            </a:r>
            <a:endParaRPr sz="2050">
              <a:latin typeface="Courier New"/>
              <a:cs typeface="Courier New"/>
            </a:endParaRPr>
          </a:p>
          <a:p>
            <a:pPr marL="511809">
              <a:lnSpc>
                <a:spcPct val="100000"/>
              </a:lnSpc>
              <a:spcBef>
                <a:spcPts val="605"/>
              </a:spcBef>
            </a:pPr>
            <a:r>
              <a:rPr sz="20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2050" dirty="0">
                <a:solidFill>
                  <a:srgbClr val="BE2F72"/>
                </a:solidFill>
                <a:latin typeface="Courier New"/>
                <a:cs typeface="Courier New"/>
              </a:rPr>
              <a:t>"RU"</a:t>
            </a:r>
            <a:r>
              <a:rPr sz="20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2050" spc="4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2050" dirty="0">
                <a:solidFill>
                  <a:srgbClr val="BE2F72"/>
                </a:solidFill>
                <a:latin typeface="Courier New"/>
                <a:cs typeface="Courier New"/>
              </a:rPr>
              <a:t>"IN"</a:t>
            </a:r>
            <a:r>
              <a:rPr sz="20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2050" spc="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2050" spc="-10" dirty="0">
                <a:solidFill>
                  <a:srgbClr val="BE2F72"/>
                </a:solidFill>
                <a:latin typeface="Courier New"/>
                <a:cs typeface="Courier New"/>
              </a:rPr>
              <a:t>"CH"</a:t>
            </a:r>
            <a:r>
              <a:rPr sz="2050" spc="-10" dirty="0">
                <a:solidFill>
                  <a:srgbClr val="04182D"/>
                </a:solidFill>
                <a:latin typeface="Courier New"/>
                <a:cs typeface="Courier New"/>
              </a:rPr>
              <a:t>],</a:t>
            </a:r>
            <a:endParaRPr sz="2050">
              <a:latin typeface="Courier New"/>
              <a:cs typeface="Courier New"/>
            </a:endParaRPr>
          </a:p>
          <a:p>
            <a:pPr marL="511809">
              <a:lnSpc>
                <a:spcPct val="100000"/>
              </a:lnSpc>
              <a:spcBef>
                <a:spcPts val="600"/>
              </a:spcBef>
            </a:pPr>
            <a:r>
              <a:rPr sz="20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205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20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2050" spc="8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2050" spc="-10" dirty="0">
                <a:solidFill>
                  <a:srgbClr val="BE2F72"/>
                </a:solidFill>
                <a:latin typeface="Courier New"/>
                <a:cs typeface="Courier New"/>
              </a:rPr>
              <a:t>"capital"</a:t>
            </a:r>
            <a:r>
              <a:rPr sz="20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2050">
              <a:latin typeface="Courier New"/>
              <a:cs typeface="Courier New"/>
            </a:endParaRPr>
          </a:p>
          <a:p>
            <a:pPr marL="511809">
              <a:lnSpc>
                <a:spcPct val="100000"/>
              </a:lnSpc>
              <a:spcBef>
                <a:spcPts val="605"/>
              </a:spcBef>
            </a:pPr>
            <a:r>
              <a:rPr sz="2050" spc="-5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2050">
              <a:latin typeface="Courier New"/>
              <a:cs typeface="Courier New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D39021-1F0E-471F-F89B-AD273DE948BF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4C341F2F-D10F-6F27-BF04-8824BC6E3133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423481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200" dirty="0"/>
              <a:t> </a:t>
            </a:r>
            <a:r>
              <a:rPr spc="-75" dirty="0"/>
              <a:t>iloc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047239"/>
          </a:xfrm>
          <a:custGeom>
            <a:avLst/>
            <a:gdLst/>
            <a:ahLst/>
            <a:cxnLst/>
            <a:rect l="l" t="t" r="r" b="b"/>
            <a:pathLst>
              <a:path w="9887585" h="2047239">
                <a:moveTo>
                  <a:pt x="9810704" y="2047039"/>
                </a:moveTo>
                <a:lnTo>
                  <a:pt x="76506" y="2047039"/>
                </a:lnTo>
                <a:lnTo>
                  <a:pt x="71179" y="2046507"/>
                </a:lnTo>
                <a:lnTo>
                  <a:pt x="31919" y="2030254"/>
                </a:lnTo>
                <a:lnTo>
                  <a:pt x="4175" y="1991524"/>
                </a:lnTo>
                <a:lnTo>
                  <a:pt x="0" y="1970541"/>
                </a:lnTo>
                <a:lnTo>
                  <a:pt x="0" y="1965158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1970541"/>
                </a:lnTo>
                <a:lnTo>
                  <a:pt x="9870416" y="2015126"/>
                </a:lnTo>
                <a:lnTo>
                  <a:pt x="9831686" y="2042863"/>
                </a:lnTo>
                <a:lnTo>
                  <a:pt x="9816026" y="2046507"/>
                </a:lnTo>
                <a:lnTo>
                  <a:pt x="9810704" y="2047039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459497"/>
            <a:ext cx="9887585" cy="553085"/>
          </a:xfrm>
          <a:custGeom>
            <a:avLst/>
            <a:gdLst/>
            <a:ahLst/>
            <a:cxnLst/>
            <a:rect l="l" t="t" r="r" b="b"/>
            <a:pathLst>
              <a:path w="9887585" h="553085">
                <a:moveTo>
                  <a:pt x="9810704" y="552700"/>
                </a:moveTo>
                <a:lnTo>
                  <a:pt x="76506" y="552700"/>
                </a:lnTo>
                <a:lnTo>
                  <a:pt x="71179" y="552168"/>
                </a:lnTo>
                <a:lnTo>
                  <a:pt x="31919" y="535915"/>
                </a:lnTo>
                <a:lnTo>
                  <a:pt x="4175" y="497185"/>
                </a:lnTo>
                <a:lnTo>
                  <a:pt x="0" y="476202"/>
                </a:lnTo>
                <a:lnTo>
                  <a:pt x="0" y="47081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476202"/>
                </a:lnTo>
                <a:lnTo>
                  <a:pt x="9870416" y="520787"/>
                </a:lnTo>
                <a:lnTo>
                  <a:pt x="9831686" y="548524"/>
                </a:lnTo>
                <a:lnTo>
                  <a:pt x="9816026" y="552168"/>
                </a:lnTo>
                <a:lnTo>
                  <a:pt x="9810704" y="552700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257842"/>
            <a:ext cx="9887585" cy="819150"/>
          </a:xfrm>
          <a:custGeom>
            <a:avLst/>
            <a:gdLst/>
            <a:ahLst/>
            <a:cxnLst/>
            <a:rect l="l" t="t" r="r" b="b"/>
            <a:pathLst>
              <a:path w="9887585" h="819150">
                <a:moveTo>
                  <a:pt x="9810704" y="818815"/>
                </a:moveTo>
                <a:lnTo>
                  <a:pt x="76506" y="818815"/>
                </a:lnTo>
                <a:lnTo>
                  <a:pt x="71179" y="818283"/>
                </a:lnTo>
                <a:lnTo>
                  <a:pt x="31919" y="802030"/>
                </a:lnTo>
                <a:lnTo>
                  <a:pt x="4175" y="763300"/>
                </a:lnTo>
                <a:lnTo>
                  <a:pt x="0" y="742318"/>
                </a:lnTo>
                <a:lnTo>
                  <a:pt x="0" y="736934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742318"/>
                </a:lnTo>
                <a:lnTo>
                  <a:pt x="9870416" y="786902"/>
                </a:lnTo>
                <a:lnTo>
                  <a:pt x="9831686" y="814639"/>
                </a:lnTo>
                <a:lnTo>
                  <a:pt x="9816026" y="818283"/>
                </a:lnTo>
                <a:lnTo>
                  <a:pt x="9810704" y="818815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289" y="5322303"/>
            <a:ext cx="9887585" cy="553085"/>
          </a:xfrm>
          <a:custGeom>
            <a:avLst/>
            <a:gdLst/>
            <a:ahLst/>
            <a:cxnLst/>
            <a:rect l="l" t="t" r="r" b="b"/>
            <a:pathLst>
              <a:path w="9887585" h="553085">
                <a:moveTo>
                  <a:pt x="9810704" y="552700"/>
                </a:moveTo>
                <a:lnTo>
                  <a:pt x="76506" y="552700"/>
                </a:lnTo>
                <a:lnTo>
                  <a:pt x="71179" y="552168"/>
                </a:lnTo>
                <a:lnTo>
                  <a:pt x="31919" y="535915"/>
                </a:lnTo>
                <a:lnTo>
                  <a:pt x="4175" y="497185"/>
                </a:lnTo>
                <a:lnTo>
                  <a:pt x="0" y="476202"/>
                </a:lnTo>
                <a:lnTo>
                  <a:pt x="0" y="47081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476202"/>
                </a:lnTo>
                <a:lnTo>
                  <a:pt x="9870416" y="520787"/>
                </a:lnTo>
                <a:lnTo>
                  <a:pt x="9831686" y="548524"/>
                </a:lnTo>
                <a:lnTo>
                  <a:pt x="9816026" y="552168"/>
                </a:lnTo>
                <a:lnTo>
                  <a:pt x="9810704" y="552700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289" y="6120649"/>
            <a:ext cx="9887585" cy="819150"/>
          </a:xfrm>
          <a:custGeom>
            <a:avLst/>
            <a:gdLst/>
            <a:ahLst/>
            <a:cxnLst/>
            <a:rect l="l" t="t" r="r" b="b"/>
            <a:pathLst>
              <a:path w="9887585" h="819150">
                <a:moveTo>
                  <a:pt x="9810704" y="818815"/>
                </a:moveTo>
                <a:lnTo>
                  <a:pt x="76506" y="818815"/>
                </a:lnTo>
                <a:lnTo>
                  <a:pt x="71179" y="818283"/>
                </a:lnTo>
                <a:lnTo>
                  <a:pt x="31919" y="802030"/>
                </a:lnTo>
                <a:lnTo>
                  <a:pt x="4175" y="763300"/>
                </a:lnTo>
                <a:lnTo>
                  <a:pt x="0" y="742318"/>
                </a:lnTo>
                <a:lnTo>
                  <a:pt x="0" y="736934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742318"/>
                </a:lnTo>
                <a:lnTo>
                  <a:pt x="9870416" y="786902"/>
                </a:lnTo>
                <a:lnTo>
                  <a:pt x="9831686" y="814639"/>
                </a:lnTo>
                <a:lnTo>
                  <a:pt x="9816026" y="818283"/>
                </a:lnTo>
                <a:lnTo>
                  <a:pt x="9810704" y="818815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65729" y="1313646"/>
          <a:ext cx="5313679" cy="1764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1714"/>
                        </a:lnSpc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1714"/>
                        </a:lnSpc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1714"/>
                        </a:lnSpc>
                      </a:pPr>
                      <a:r>
                        <a:rPr sz="14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14"/>
                        </a:lnSpc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450" spc="-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450" spc="-1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84779" y="3628983"/>
            <a:ext cx="1924050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spc="-10" dirty="0">
                <a:solidFill>
                  <a:srgbClr val="04182D"/>
                </a:solidFill>
                <a:latin typeface="Courier New"/>
                <a:cs typeface="Courier New"/>
              </a:rPr>
              <a:t>brics.loc[[</a:t>
            </a:r>
            <a:r>
              <a:rPr sz="1450" spc="-10" dirty="0">
                <a:solidFill>
                  <a:srgbClr val="BE2F72"/>
                </a:solidFill>
                <a:latin typeface="Courier New"/>
                <a:cs typeface="Courier New"/>
              </a:rPr>
              <a:t>"RU"</a:t>
            </a:r>
            <a:r>
              <a:rPr sz="14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450">
              <a:latin typeface="Courier New"/>
              <a:cs typeface="Courier New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65729" y="4404676"/>
          <a:ext cx="4084320" cy="537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171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r>
                        <a:rPr sz="14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14"/>
                        </a:lnSpc>
                      </a:pPr>
                      <a:r>
                        <a:rPr sz="14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893444" algn="l"/>
                        </a:tabLst>
                      </a:pPr>
                      <a:r>
                        <a:rPr sz="14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	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17.1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143.5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84779" y="5471319"/>
            <a:ext cx="1701164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spc="-10" dirty="0">
                <a:solidFill>
                  <a:srgbClr val="04182D"/>
                </a:solidFill>
                <a:latin typeface="Courier New"/>
                <a:cs typeface="Courier New"/>
              </a:rPr>
              <a:t>brics.iloc[[</a:t>
            </a:r>
            <a:r>
              <a:rPr sz="1450" spc="-10" dirty="0">
                <a:solidFill>
                  <a:srgbClr val="BE2F72"/>
                </a:solidFill>
                <a:latin typeface="Courier New"/>
                <a:cs typeface="Courier New"/>
              </a:rPr>
              <a:t>1</a:t>
            </a:r>
            <a:r>
              <a:rPr sz="14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450">
              <a:latin typeface="Courier New"/>
              <a:cs typeface="Courier New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65729" y="6267483"/>
          <a:ext cx="4084320" cy="537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1714"/>
                        </a:lnSpc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r>
                        <a:rPr sz="14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14"/>
                        </a:lnSpc>
                      </a:pPr>
                      <a:r>
                        <a:rPr sz="14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893444" algn="l"/>
                        </a:tabLst>
                      </a:pPr>
                      <a:r>
                        <a:rPr sz="14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r>
                        <a:rPr sz="14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	</a:t>
                      </a:r>
                      <a:r>
                        <a:rPr sz="14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17.1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143.5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2C78FD9-243E-DB26-2791-76412E330DC9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D7292EC-DFEF-AD44-0363-129E661A9E3A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423481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200" dirty="0"/>
              <a:t> </a:t>
            </a:r>
            <a:r>
              <a:rPr spc="-75" dirty="0"/>
              <a:t>iloc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1555750"/>
          </a:xfrm>
          <a:custGeom>
            <a:avLst/>
            <a:gdLst/>
            <a:ahLst/>
            <a:cxnLst/>
            <a:rect l="l" t="t" r="r" b="b"/>
            <a:pathLst>
              <a:path w="9887585" h="1555750">
                <a:moveTo>
                  <a:pt x="9810704" y="1555750"/>
                </a:moveTo>
                <a:lnTo>
                  <a:pt x="76506" y="1555750"/>
                </a:lnTo>
                <a:lnTo>
                  <a:pt x="71179" y="1555218"/>
                </a:lnTo>
                <a:lnTo>
                  <a:pt x="31919" y="1538964"/>
                </a:lnTo>
                <a:lnTo>
                  <a:pt x="4175" y="1500234"/>
                </a:lnTo>
                <a:lnTo>
                  <a:pt x="0" y="1479252"/>
                </a:lnTo>
                <a:lnTo>
                  <a:pt x="0" y="1473868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479252"/>
                </a:lnTo>
                <a:lnTo>
                  <a:pt x="9870416" y="1523836"/>
                </a:lnTo>
                <a:lnTo>
                  <a:pt x="9831686" y="1551574"/>
                </a:lnTo>
                <a:lnTo>
                  <a:pt x="9816026" y="1555218"/>
                </a:lnTo>
                <a:lnTo>
                  <a:pt x="9810704" y="1555750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351409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brics.loc[[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"RU"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1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"IN"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1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"CH"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4999355" cy="122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143.5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1252.0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1357.0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1F7A600-E3B8-5E5E-B1EF-88642B66787D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76B9BD76-996B-73DD-8E6E-A7729BC8E936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60"/>
            <a:ext cx="130048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5" dirty="0"/>
              <a:t>brics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166788"/>
            <a:ext cx="9887585" cy="1658620"/>
            <a:chOff x="491289" y="1166788"/>
            <a:chExt cx="9887585" cy="1658620"/>
          </a:xfrm>
        </p:grpSpPr>
        <p:sp>
          <p:nvSpPr>
            <p:cNvPr id="4" name="object 4"/>
            <p:cNvSpPr/>
            <p:nvPr/>
          </p:nvSpPr>
          <p:spPr>
            <a:xfrm>
              <a:off x="491289" y="1166788"/>
              <a:ext cx="9887585" cy="1658620"/>
            </a:xfrm>
            <a:custGeom>
              <a:avLst/>
              <a:gdLst/>
              <a:ahLst/>
              <a:cxnLst/>
              <a:rect l="l" t="t" r="r" b="b"/>
              <a:pathLst>
                <a:path w="9887585" h="1658620">
                  <a:moveTo>
                    <a:pt x="9810704" y="1658102"/>
                  </a:moveTo>
                  <a:lnTo>
                    <a:pt x="76506" y="1658102"/>
                  </a:lnTo>
                  <a:lnTo>
                    <a:pt x="71179" y="1657570"/>
                  </a:lnTo>
                  <a:lnTo>
                    <a:pt x="31919" y="1641316"/>
                  </a:lnTo>
                  <a:lnTo>
                    <a:pt x="4175" y="1602586"/>
                  </a:lnTo>
                  <a:lnTo>
                    <a:pt x="0" y="1581604"/>
                  </a:lnTo>
                  <a:lnTo>
                    <a:pt x="0" y="1576220"/>
                  </a:lnTo>
                  <a:lnTo>
                    <a:pt x="0" y="76506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506"/>
                  </a:lnTo>
                  <a:lnTo>
                    <a:pt x="9887202" y="1581604"/>
                  </a:lnTo>
                  <a:lnTo>
                    <a:pt x="9870416" y="1626188"/>
                  </a:lnTo>
                  <a:lnTo>
                    <a:pt x="9831686" y="1653926"/>
                  </a:lnTo>
                  <a:lnTo>
                    <a:pt x="9816026" y="1657570"/>
                  </a:lnTo>
                  <a:lnTo>
                    <a:pt x="9810704" y="1658102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8528" y="1418068"/>
              <a:ext cx="2579370" cy="268605"/>
            </a:xfrm>
            <a:custGeom>
              <a:avLst/>
              <a:gdLst/>
              <a:ahLst/>
              <a:cxnLst/>
              <a:rect l="l" t="t" r="r" b="b"/>
              <a:pathLst>
                <a:path w="2579370" h="268605">
                  <a:moveTo>
                    <a:pt x="94322" y="15684"/>
                  </a:moveTo>
                  <a:lnTo>
                    <a:pt x="92125" y="10363"/>
                  </a:lnTo>
                  <a:lnTo>
                    <a:pt x="83350" y="2082"/>
                  </a:lnTo>
                  <a:lnTo>
                    <a:pt x="77774" y="0"/>
                  </a:lnTo>
                  <a:lnTo>
                    <a:pt x="58762" y="0"/>
                  </a:lnTo>
                  <a:lnTo>
                    <a:pt x="53174" y="2082"/>
                  </a:lnTo>
                  <a:lnTo>
                    <a:pt x="44399" y="10363"/>
                  </a:lnTo>
                  <a:lnTo>
                    <a:pt x="42214" y="15684"/>
                  </a:lnTo>
                  <a:lnTo>
                    <a:pt x="42214" y="28752"/>
                  </a:lnTo>
                  <a:lnTo>
                    <a:pt x="44361" y="34023"/>
                  </a:lnTo>
                  <a:lnTo>
                    <a:pt x="48653" y="38011"/>
                  </a:lnTo>
                  <a:lnTo>
                    <a:pt x="52997" y="41960"/>
                  </a:lnTo>
                  <a:lnTo>
                    <a:pt x="58623" y="43929"/>
                  </a:lnTo>
                  <a:lnTo>
                    <a:pt x="77685" y="43929"/>
                  </a:lnTo>
                  <a:lnTo>
                    <a:pt x="83248" y="41960"/>
                  </a:lnTo>
                  <a:lnTo>
                    <a:pt x="92125" y="34023"/>
                  </a:lnTo>
                  <a:lnTo>
                    <a:pt x="94322" y="28752"/>
                  </a:lnTo>
                  <a:lnTo>
                    <a:pt x="94322" y="15684"/>
                  </a:lnTo>
                  <a:close/>
                </a:path>
                <a:path w="2579370" h="268605">
                  <a:moveTo>
                    <a:pt x="139255" y="185915"/>
                  </a:moveTo>
                  <a:lnTo>
                    <a:pt x="88874" y="185915"/>
                  </a:lnTo>
                  <a:lnTo>
                    <a:pt x="88874" y="58483"/>
                  </a:lnTo>
                  <a:lnTo>
                    <a:pt x="6781" y="58483"/>
                  </a:lnTo>
                  <a:lnTo>
                    <a:pt x="6781" y="92125"/>
                  </a:lnTo>
                  <a:lnTo>
                    <a:pt x="53047" y="92125"/>
                  </a:lnTo>
                  <a:lnTo>
                    <a:pt x="53047" y="185915"/>
                  </a:lnTo>
                  <a:lnTo>
                    <a:pt x="0" y="185915"/>
                  </a:lnTo>
                  <a:lnTo>
                    <a:pt x="0" y="219544"/>
                  </a:lnTo>
                  <a:lnTo>
                    <a:pt x="139255" y="219544"/>
                  </a:lnTo>
                  <a:lnTo>
                    <a:pt x="139255" y="185915"/>
                  </a:lnTo>
                  <a:close/>
                </a:path>
                <a:path w="2579370" h="268605">
                  <a:moveTo>
                    <a:pt x="298183" y="100101"/>
                  </a:moveTo>
                  <a:lnTo>
                    <a:pt x="297599" y="90779"/>
                  </a:lnTo>
                  <a:lnTo>
                    <a:pt x="296583" y="85877"/>
                  </a:lnTo>
                  <a:lnTo>
                    <a:pt x="295859" y="82359"/>
                  </a:lnTo>
                  <a:lnTo>
                    <a:pt x="295160" y="80556"/>
                  </a:lnTo>
                  <a:lnTo>
                    <a:pt x="292950" y="74828"/>
                  </a:lnTo>
                  <a:lnTo>
                    <a:pt x="288861" y="68173"/>
                  </a:lnTo>
                  <a:lnTo>
                    <a:pt x="283794" y="62750"/>
                  </a:lnTo>
                  <a:lnTo>
                    <a:pt x="277761" y="58877"/>
                  </a:lnTo>
                  <a:lnTo>
                    <a:pt x="270789" y="56540"/>
                  </a:lnTo>
                  <a:lnTo>
                    <a:pt x="262890" y="55765"/>
                  </a:lnTo>
                  <a:lnTo>
                    <a:pt x="254952" y="55765"/>
                  </a:lnTo>
                  <a:lnTo>
                    <a:pt x="248602" y="57962"/>
                  </a:lnTo>
                  <a:lnTo>
                    <a:pt x="247802" y="58483"/>
                  </a:lnTo>
                  <a:lnTo>
                    <a:pt x="237515" y="67284"/>
                  </a:lnTo>
                  <a:lnTo>
                    <a:pt x="237236" y="68173"/>
                  </a:lnTo>
                  <a:lnTo>
                    <a:pt x="236702" y="66687"/>
                  </a:lnTo>
                  <a:lnTo>
                    <a:pt x="235864" y="65989"/>
                  </a:lnTo>
                  <a:lnTo>
                    <a:pt x="235864" y="74828"/>
                  </a:lnTo>
                  <a:lnTo>
                    <a:pt x="235623" y="73177"/>
                  </a:lnTo>
                  <a:lnTo>
                    <a:pt x="235737" y="72821"/>
                  </a:lnTo>
                  <a:lnTo>
                    <a:pt x="235864" y="74828"/>
                  </a:lnTo>
                  <a:lnTo>
                    <a:pt x="235864" y="65989"/>
                  </a:lnTo>
                  <a:lnTo>
                    <a:pt x="231521" y="62344"/>
                  </a:lnTo>
                  <a:lnTo>
                    <a:pt x="226377" y="57962"/>
                  </a:lnTo>
                  <a:lnTo>
                    <a:pt x="220040" y="55765"/>
                  </a:lnTo>
                  <a:lnTo>
                    <a:pt x="204571" y="55765"/>
                  </a:lnTo>
                  <a:lnTo>
                    <a:pt x="198323" y="57962"/>
                  </a:lnTo>
                  <a:lnTo>
                    <a:pt x="198107" y="57962"/>
                  </a:lnTo>
                  <a:lnTo>
                    <a:pt x="191312" y="63868"/>
                  </a:lnTo>
                  <a:lnTo>
                    <a:pt x="192303" y="58483"/>
                  </a:lnTo>
                  <a:lnTo>
                    <a:pt x="186651" y="58483"/>
                  </a:lnTo>
                  <a:lnTo>
                    <a:pt x="186651" y="80225"/>
                  </a:lnTo>
                  <a:lnTo>
                    <a:pt x="185318" y="73177"/>
                  </a:lnTo>
                  <a:lnTo>
                    <a:pt x="185445" y="72821"/>
                  </a:lnTo>
                  <a:lnTo>
                    <a:pt x="185470" y="73177"/>
                  </a:lnTo>
                  <a:lnTo>
                    <a:pt x="185635" y="74828"/>
                  </a:lnTo>
                  <a:lnTo>
                    <a:pt x="186651" y="80225"/>
                  </a:lnTo>
                  <a:lnTo>
                    <a:pt x="186651" y="58483"/>
                  </a:lnTo>
                  <a:lnTo>
                    <a:pt x="159461" y="58483"/>
                  </a:lnTo>
                  <a:lnTo>
                    <a:pt x="159461" y="219544"/>
                  </a:lnTo>
                  <a:lnTo>
                    <a:pt x="193357" y="219544"/>
                  </a:lnTo>
                  <a:lnTo>
                    <a:pt x="193357" y="94653"/>
                  </a:lnTo>
                  <a:lnTo>
                    <a:pt x="194183" y="91147"/>
                  </a:lnTo>
                  <a:lnTo>
                    <a:pt x="197510" y="86944"/>
                  </a:lnTo>
                  <a:lnTo>
                    <a:pt x="199898" y="85877"/>
                  </a:lnTo>
                  <a:lnTo>
                    <a:pt x="206286" y="85877"/>
                  </a:lnTo>
                  <a:lnTo>
                    <a:pt x="208686" y="86944"/>
                  </a:lnTo>
                  <a:lnTo>
                    <a:pt x="212191" y="91147"/>
                  </a:lnTo>
                  <a:lnTo>
                    <a:pt x="213283" y="94653"/>
                  </a:lnTo>
                  <a:lnTo>
                    <a:pt x="213372" y="219544"/>
                  </a:lnTo>
                  <a:lnTo>
                    <a:pt x="244271" y="219544"/>
                  </a:lnTo>
                  <a:lnTo>
                    <a:pt x="244297" y="94653"/>
                  </a:lnTo>
                  <a:lnTo>
                    <a:pt x="245287" y="91147"/>
                  </a:lnTo>
                  <a:lnTo>
                    <a:pt x="248869" y="86944"/>
                  </a:lnTo>
                  <a:lnTo>
                    <a:pt x="251294" y="85877"/>
                  </a:lnTo>
                  <a:lnTo>
                    <a:pt x="257683" y="85877"/>
                  </a:lnTo>
                  <a:lnTo>
                    <a:pt x="260019" y="86944"/>
                  </a:lnTo>
                  <a:lnTo>
                    <a:pt x="263245" y="91147"/>
                  </a:lnTo>
                  <a:lnTo>
                    <a:pt x="264210" y="94653"/>
                  </a:lnTo>
                  <a:lnTo>
                    <a:pt x="264287" y="219544"/>
                  </a:lnTo>
                  <a:lnTo>
                    <a:pt x="298183" y="219544"/>
                  </a:lnTo>
                  <a:lnTo>
                    <a:pt x="298183" y="100101"/>
                  </a:lnTo>
                  <a:close/>
                </a:path>
                <a:path w="2579370" h="268605">
                  <a:moveTo>
                    <a:pt x="455523" y="116979"/>
                  </a:moveTo>
                  <a:lnTo>
                    <a:pt x="454609" y="103809"/>
                  </a:lnTo>
                  <a:lnTo>
                    <a:pt x="451866" y="92011"/>
                  </a:lnTo>
                  <a:lnTo>
                    <a:pt x="450253" y="88341"/>
                  </a:lnTo>
                  <a:lnTo>
                    <a:pt x="447294" y="81572"/>
                  </a:lnTo>
                  <a:lnTo>
                    <a:pt x="440893" y="72517"/>
                  </a:lnTo>
                  <a:lnTo>
                    <a:pt x="432955" y="65189"/>
                  </a:lnTo>
                  <a:lnTo>
                    <a:pt x="423684" y="59956"/>
                  </a:lnTo>
                  <a:lnTo>
                    <a:pt x="419760" y="58801"/>
                  </a:lnTo>
                  <a:lnTo>
                    <a:pt x="419760" y="108432"/>
                  </a:lnTo>
                  <a:lnTo>
                    <a:pt x="419760" y="169608"/>
                  </a:lnTo>
                  <a:lnTo>
                    <a:pt x="417474" y="177177"/>
                  </a:lnTo>
                  <a:lnTo>
                    <a:pt x="408432" y="187109"/>
                  </a:lnTo>
                  <a:lnTo>
                    <a:pt x="401701" y="189699"/>
                  </a:lnTo>
                  <a:lnTo>
                    <a:pt x="384467" y="189699"/>
                  </a:lnTo>
                  <a:lnTo>
                    <a:pt x="365785" y="169608"/>
                  </a:lnTo>
                  <a:lnTo>
                    <a:pt x="365785" y="108432"/>
                  </a:lnTo>
                  <a:lnTo>
                    <a:pt x="368071" y="101358"/>
                  </a:lnTo>
                  <a:lnTo>
                    <a:pt x="376491" y="92329"/>
                  </a:lnTo>
                  <a:lnTo>
                    <a:pt x="376783" y="92011"/>
                  </a:lnTo>
                  <a:lnTo>
                    <a:pt x="378053" y="90843"/>
                  </a:lnTo>
                  <a:lnTo>
                    <a:pt x="384467" y="88341"/>
                  </a:lnTo>
                  <a:lnTo>
                    <a:pt x="401701" y="88341"/>
                  </a:lnTo>
                  <a:lnTo>
                    <a:pt x="408343" y="90843"/>
                  </a:lnTo>
                  <a:lnTo>
                    <a:pt x="417474" y="100850"/>
                  </a:lnTo>
                  <a:lnTo>
                    <a:pt x="419760" y="108432"/>
                  </a:lnTo>
                  <a:lnTo>
                    <a:pt x="419760" y="58801"/>
                  </a:lnTo>
                  <a:lnTo>
                    <a:pt x="413080" y="56807"/>
                  </a:lnTo>
                  <a:lnTo>
                    <a:pt x="401142" y="55765"/>
                  </a:lnTo>
                  <a:lnTo>
                    <a:pt x="392150" y="56362"/>
                  </a:lnTo>
                  <a:lnTo>
                    <a:pt x="363537" y="71996"/>
                  </a:lnTo>
                  <a:lnTo>
                    <a:pt x="365645" y="58483"/>
                  </a:lnTo>
                  <a:lnTo>
                    <a:pt x="359473" y="58483"/>
                  </a:lnTo>
                  <a:lnTo>
                    <a:pt x="359473" y="186182"/>
                  </a:lnTo>
                  <a:lnTo>
                    <a:pt x="359435" y="187109"/>
                  </a:lnTo>
                  <a:lnTo>
                    <a:pt x="359346" y="189026"/>
                  </a:lnTo>
                  <a:lnTo>
                    <a:pt x="359473" y="186182"/>
                  </a:lnTo>
                  <a:lnTo>
                    <a:pt x="359473" y="58483"/>
                  </a:lnTo>
                  <a:lnTo>
                    <a:pt x="329895" y="58483"/>
                  </a:lnTo>
                  <a:lnTo>
                    <a:pt x="329895" y="268528"/>
                  </a:lnTo>
                  <a:lnTo>
                    <a:pt x="365645" y="268528"/>
                  </a:lnTo>
                  <a:lnTo>
                    <a:pt x="365455" y="218084"/>
                  </a:lnTo>
                  <a:lnTo>
                    <a:pt x="363537" y="206133"/>
                  </a:lnTo>
                  <a:lnTo>
                    <a:pt x="364185" y="207264"/>
                  </a:lnTo>
                  <a:lnTo>
                    <a:pt x="401142" y="222275"/>
                  </a:lnTo>
                  <a:lnTo>
                    <a:pt x="413080" y="221221"/>
                  </a:lnTo>
                  <a:lnTo>
                    <a:pt x="447294" y="196443"/>
                  </a:lnTo>
                  <a:lnTo>
                    <a:pt x="450227" y="189699"/>
                  </a:lnTo>
                  <a:lnTo>
                    <a:pt x="451866" y="185966"/>
                  </a:lnTo>
                  <a:lnTo>
                    <a:pt x="454609" y="174078"/>
                  </a:lnTo>
                  <a:lnTo>
                    <a:pt x="455523" y="160782"/>
                  </a:lnTo>
                  <a:lnTo>
                    <a:pt x="455523" y="116979"/>
                  </a:lnTo>
                  <a:close/>
                </a:path>
                <a:path w="2579370" h="268605">
                  <a:moveTo>
                    <a:pt x="618832" y="118313"/>
                  </a:moveTo>
                  <a:lnTo>
                    <a:pt x="601611" y="72644"/>
                  </a:lnTo>
                  <a:lnTo>
                    <a:pt x="583069" y="60756"/>
                  </a:lnTo>
                  <a:lnTo>
                    <a:pt x="583069" y="108648"/>
                  </a:lnTo>
                  <a:lnTo>
                    <a:pt x="583069" y="169379"/>
                  </a:lnTo>
                  <a:lnTo>
                    <a:pt x="580720" y="176822"/>
                  </a:lnTo>
                  <a:lnTo>
                    <a:pt x="571373" y="186702"/>
                  </a:lnTo>
                  <a:lnTo>
                    <a:pt x="564527" y="189166"/>
                  </a:lnTo>
                  <a:lnTo>
                    <a:pt x="546404" y="189166"/>
                  </a:lnTo>
                  <a:lnTo>
                    <a:pt x="539534" y="186702"/>
                  </a:lnTo>
                  <a:lnTo>
                    <a:pt x="530225" y="176822"/>
                  </a:lnTo>
                  <a:lnTo>
                    <a:pt x="527900" y="169379"/>
                  </a:lnTo>
                  <a:lnTo>
                    <a:pt x="527900" y="108648"/>
                  </a:lnTo>
                  <a:lnTo>
                    <a:pt x="530225" y="101231"/>
                  </a:lnTo>
                  <a:lnTo>
                    <a:pt x="539534" y="91351"/>
                  </a:lnTo>
                  <a:lnTo>
                    <a:pt x="546404" y="88861"/>
                  </a:lnTo>
                  <a:lnTo>
                    <a:pt x="564527" y="88861"/>
                  </a:lnTo>
                  <a:lnTo>
                    <a:pt x="571373" y="91351"/>
                  </a:lnTo>
                  <a:lnTo>
                    <a:pt x="576021" y="96316"/>
                  </a:lnTo>
                  <a:lnTo>
                    <a:pt x="580720" y="101231"/>
                  </a:lnTo>
                  <a:lnTo>
                    <a:pt x="583069" y="60756"/>
                  </a:lnTo>
                  <a:lnTo>
                    <a:pt x="555485" y="55765"/>
                  </a:lnTo>
                  <a:lnTo>
                    <a:pt x="541705" y="56819"/>
                  </a:lnTo>
                  <a:lnTo>
                    <a:pt x="501738" y="81838"/>
                  </a:lnTo>
                  <a:lnTo>
                    <a:pt x="492074" y="159461"/>
                  </a:lnTo>
                  <a:lnTo>
                    <a:pt x="493153" y="173215"/>
                  </a:lnTo>
                  <a:lnTo>
                    <a:pt x="518566" y="212775"/>
                  </a:lnTo>
                  <a:lnTo>
                    <a:pt x="555485" y="222275"/>
                  </a:lnTo>
                  <a:lnTo>
                    <a:pt x="569239" y="221208"/>
                  </a:lnTo>
                  <a:lnTo>
                    <a:pt x="609142" y="196189"/>
                  </a:lnTo>
                  <a:lnTo>
                    <a:pt x="618832" y="159461"/>
                  </a:lnTo>
                  <a:lnTo>
                    <a:pt x="618832" y="118313"/>
                  </a:lnTo>
                  <a:close/>
                </a:path>
                <a:path w="2579370" h="268605">
                  <a:moveTo>
                    <a:pt x="788123" y="116446"/>
                  </a:moveTo>
                  <a:lnTo>
                    <a:pt x="787158" y="103352"/>
                  </a:lnTo>
                  <a:lnTo>
                    <a:pt x="784225" y="91630"/>
                  </a:lnTo>
                  <a:lnTo>
                    <a:pt x="782421" y="87807"/>
                  </a:lnTo>
                  <a:lnTo>
                    <a:pt x="779348" y="81280"/>
                  </a:lnTo>
                  <a:lnTo>
                    <a:pt x="743165" y="56794"/>
                  </a:lnTo>
                  <a:lnTo>
                    <a:pt x="730770" y="55765"/>
                  </a:lnTo>
                  <a:lnTo>
                    <a:pt x="714616" y="57962"/>
                  </a:lnTo>
                  <a:lnTo>
                    <a:pt x="702652" y="64541"/>
                  </a:lnTo>
                  <a:lnTo>
                    <a:pt x="694867" y="75501"/>
                  </a:lnTo>
                  <a:lnTo>
                    <a:pt x="691286" y="90855"/>
                  </a:lnTo>
                  <a:lnTo>
                    <a:pt x="691362" y="90398"/>
                  </a:lnTo>
                  <a:lnTo>
                    <a:pt x="696937" y="58483"/>
                  </a:lnTo>
                  <a:lnTo>
                    <a:pt x="661708" y="58483"/>
                  </a:lnTo>
                  <a:lnTo>
                    <a:pt x="661708" y="219544"/>
                  </a:lnTo>
                  <a:lnTo>
                    <a:pt x="697471" y="219544"/>
                  </a:lnTo>
                  <a:lnTo>
                    <a:pt x="697522" y="108432"/>
                  </a:lnTo>
                  <a:lnTo>
                    <a:pt x="699884" y="100990"/>
                  </a:lnTo>
                  <a:lnTo>
                    <a:pt x="709193" y="90855"/>
                  </a:lnTo>
                  <a:lnTo>
                    <a:pt x="709701" y="90398"/>
                  </a:lnTo>
                  <a:lnTo>
                    <a:pt x="716368" y="87807"/>
                  </a:lnTo>
                  <a:lnTo>
                    <a:pt x="733907" y="87807"/>
                  </a:lnTo>
                  <a:lnTo>
                    <a:pt x="740676" y="90398"/>
                  </a:lnTo>
                  <a:lnTo>
                    <a:pt x="750023" y="100761"/>
                  </a:lnTo>
                  <a:lnTo>
                    <a:pt x="750087" y="100990"/>
                  </a:lnTo>
                  <a:lnTo>
                    <a:pt x="752373" y="108432"/>
                  </a:lnTo>
                  <a:lnTo>
                    <a:pt x="752373" y="131076"/>
                  </a:lnTo>
                  <a:lnTo>
                    <a:pt x="788123" y="131076"/>
                  </a:lnTo>
                  <a:lnTo>
                    <a:pt x="788123" y="116446"/>
                  </a:lnTo>
                  <a:close/>
                </a:path>
                <a:path w="2579370" h="268605">
                  <a:moveTo>
                    <a:pt x="947648" y="58483"/>
                  </a:moveTo>
                  <a:lnTo>
                    <a:pt x="887768" y="58483"/>
                  </a:lnTo>
                  <a:lnTo>
                    <a:pt x="887768" y="17678"/>
                  </a:lnTo>
                  <a:lnTo>
                    <a:pt x="851941" y="17678"/>
                  </a:lnTo>
                  <a:lnTo>
                    <a:pt x="851941" y="58483"/>
                  </a:lnTo>
                  <a:lnTo>
                    <a:pt x="809739" y="58483"/>
                  </a:lnTo>
                  <a:lnTo>
                    <a:pt x="809739" y="92125"/>
                  </a:lnTo>
                  <a:lnTo>
                    <a:pt x="851941" y="92125"/>
                  </a:lnTo>
                  <a:lnTo>
                    <a:pt x="851941" y="174409"/>
                  </a:lnTo>
                  <a:lnTo>
                    <a:pt x="852716" y="184442"/>
                  </a:lnTo>
                  <a:lnTo>
                    <a:pt x="879144" y="216547"/>
                  </a:lnTo>
                  <a:lnTo>
                    <a:pt x="898474" y="219544"/>
                  </a:lnTo>
                  <a:lnTo>
                    <a:pt x="944930" y="219544"/>
                  </a:lnTo>
                  <a:lnTo>
                    <a:pt x="944930" y="185915"/>
                  </a:lnTo>
                  <a:lnTo>
                    <a:pt x="894486" y="185915"/>
                  </a:lnTo>
                  <a:lnTo>
                    <a:pt x="891692" y="185064"/>
                  </a:lnTo>
                  <a:lnTo>
                    <a:pt x="888542" y="181698"/>
                  </a:lnTo>
                  <a:lnTo>
                    <a:pt x="887768" y="178714"/>
                  </a:lnTo>
                  <a:lnTo>
                    <a:pt x="887768" y="92125"/>
                  </a:lnTo>
                  <a:lnTo>
                    <a:pt x="947648" y="92125"/>
                  </a:lnTo>
                  <a:lnTo>
                    <a:pt x="947648" y="58483"/>
                  </a:lnTo>
                  <a:close/>
                </a:path>
                <a:path w="2579370" h="268605">
                  <a:moveTo>
                    <a:pt x="2414333" y="150685"/>
                  </a:moveTo>
                  <a:lnTo>
                    <a:pt x="2414295" y="141947"/>
                  </a:lnTo>
                  <a:lnTo>
                    <a:pt x="2414181" y="109270"/>
                  </a:lnTo>
                  <a:lnTo>
                    <a:pt x="2413482" y="101434"/>
                  </a:lnTo>
                  <a:lnTo>
                    <a:pt x="2413216" y="98793"/>
                  </a:lnTo>
                  <a:lnTo>
                    <a:pt x="2410269" y="88861"/>
                  </a:lnTo>
                  <a:lnTo>
                    <a:pt x="2410079" y="88214"/>
                  </a:lnTo>
                  <a:lnTo>
                    <a:pt x="2377478" y="59715"/>
                  </a:lnTo>
                  <a:lnTo>
                    <a:pt x="2364905" y="56819"/>
                  </a:lnTo>
                  <a:lnTo>
                    <a:pt x="2363584" y="56819"/>
                  </a:lnTo>
                  <a:lnTo>
                    <a:pt x="2352040" y="56032"/>
                  </a:lnTo>
                  <a:lnTo>
                    <a:pt x="2309495" y="68732"/>
                  </a:lnTo>
                  <a:lnTo>
                    <a:pt x="2288705" y="109270"/>
                  </a:lnTo>
                  <a:lnTo>
                    <a:pt x="2324582" y="109270"/>
                  </a:lnTo>
                  <a:lnTo>
                    <a:pt x="2325687" y="101434"/>
                  </a:lnTo>
                  <a:lnTo>
                    <a:pt x="2328532" y="96062"/>
                  </a:lnTo>
                  <a:lnTo>
                    <a:pt x="2337701" y="90309"/>
                  </a:lnTo>
                  <a:lnTo>
                    <a:pt x="2343924" y="88861"/>
                  </a:lnTo>
                  <a:lnTo>
                    <a:pt x="2360511" y="88861"/>
                  </a:lnTo>
                  <a:lnTo>
                    <a:pt x="2367127" y="90855"/>
                  </a:lnTo>
                  <a:lnTo>
                    <a:pt x="2371648" y="94843"/>
                  </a:lnTo>
                  <a:lnTo>
                    <a:pt x="2376208" y="98793"/>
                  </a:lnTo>
                  <a:lnTo>
                    <a:pt x="2378506" y="104444"/>
                  </a:lnTo>
                  <a:lnTo>
                    <a:pt x="2378506" y="120573"/>
                  </a:lnTo>
                  <a:lnTo>
                    <a:pt x="2378506" y="150685"/>
                  </a:lnTo>
                  <a:lnTo>
                    <a:pt x="2378506" y="173596"/>
                  </a:lnTo>
                  <a:lnTo>
                    <a:pt x="2375306" y="179666"/>
                  </a:lnTo>
                  <a:lnTo>
                    <a:pt x="2343340" y="191630"/>
                  </a:lnTo>
                  <a:lnTo>
                    <a:pt x="2335085" y="191630"/>
                  </a:lnTo>
                  <a:lnTo>
                    <a:pt x="2328761" y="189763"/>
                  </a:lnTo>
                  <a:lnTo>
                    <a:pt x="2319896" y="182321"/>
                  </a:lnTo>
                  <a:lnTo>
                    <a:pt x="2317686" y="177177"/>
                  </a:lnTo>
                  <a:lnTo>
                    <a:pt x="2317686" y="164236"/>
                  </a:lnTo>
                  <a:lnTo>
                    <a:pt x="2319464" y="159321"/>
                  </a:lnTo>
                  <a:lnTo>
                    <a:pt x="2326652" y="152412"/>
                  </a:lnTo>
                  <a:lnTo>
                    <a:pt x="2331770" y="150685"/>
                  </a:lnTo>
                  <a:lnTo>
                    <a:pt x="2378506" y="150685"/>
                  </a:lnTo>
                  <a:lnTo>
                    <a:pt x="2378506" y="120573"/>
                  </a:lnTo>
                  <a:lnTo>
                    <a:pt x="2337892" y="120573"/>
                  </a:lnTo>
                  <a:lnTo>
                    <a:pt x="2325738" y="121437"/>
                  </a:lnTo>
                  <a:lnTo>
                    <a:pt x="2290407" y="141947"/>
                  </a:lnTo>
                  <a:lnTo>
                    <a:pt x="2281847" y="172224"/>
                  </a:lnTo>
                  <a:lnTo>
                    <a:pt x="2281961" y="173596"/>
                  </a:lnTo>
                  <a:lnTo>
                    <a:pt x="2297201" y="208775"/>
                  </a:lnTo>
                  <a:lnTo>
                    <a:pt x="2337625" y="222275"/>
                  </a:lnTo>
                  <a:lnTo>
                    <a:pt x="2347861" y="221653"/>
                  </a:lnTo>
                  <a:lnTo>
                    <a:pt x="2381351" y="205168"/>
                  </a:lnTo>
                  <a:lnTo>
                    <a:pt x="2379103" y="219544"/>
                  </a:lnTo>
                  <a:lnTo>
                    <a:pt x="2414333" y="219544"/>
                  </a:lnTo>
                  <a:lnTo>
                    <a:pt x="2414333" y="185648"/>
                  </a:lnTo>
                  <a:lnTo>
                    <a:pt x="2414333" y="150685"/>
                  </a:lnTo>
                  <a:close/>
                </a:path>
                <a:path w="2579370" h="268605">
                  <a:moveTo>
                    <a:pt x="2578951" y="171488"/>
                  </a:moveTo>
                  <a:lnTo>
                    <a:pt x="2559304" y="132448"/>
                  </a:lnTo>
                  <a:lnTo>
                    <a:pt x="2507780" y="118706"/>
                  </a:lnTo>
                  <a:lnTo>
                    <a:pt x="2500858" y="117652"/>
                  </a:lnTo>
                  <a:lnTo>
                    <a:pt x="2496172" y="116078"/>
                  </a:lnTo>
                  <a:lnTo>
                    <a:pt x="2491219" y="111912"/>
                  </a:lnTo>
                  <a:lnTo>
                    <a:pt x="2489962" y="108724"/>
                  </a:lnTo>
                  <a:lnTo>
                    <a:pt x="2490012" y="104152"/>
                  </a:lnTo>
                  <a:lnTo>
                    <a:pt x="2491282" y="97612"/>
                  </a:lnTo>
                  <a:lnTo>
                    <a:pt x="2495219" y="92748"/>
                  </a:lnTo>
                  <a:lnTo>
                    <a:pt x="2501785" y="89839"/>
                  </a:lnTo>
                  <a:lnTo>
                    <a:pt x="2510967" y="88861"/>
                  </a:lnTo>
                  <a:lnTo>
                    <a:pt x="2527325" y="88861"/>
                  </a:lnTo>
                  <a:lnTo>
                    <a:pt x="2531440" y="89839"/>
                  </a:lnTo>
                  <a:lnTo>
                    <a:pt x="2531795" y="89839"/>
                  </a:lnTo>
                  <a:lnTo>
                    <a:pt x="2538844" y="94361"/>
                  </a:lnTo>
                  <a:lnTo>
                    <a:pt x="2541244" y="98615"/>
                  </a:lnTo>
                  <a:lnTo>
                    <a:pt x="2542616" y="104952"/>
                  </a:lnTo>
                  <a:lnTo>
                    <a:pt x="2578290" y="104952"/>
                  </a:lnTo>
                  <a:lnTo>
                    <a:pt x="2559354" y="67259"/>
                  </a:lnTo>
                  <a:lnTo>
                    <a:pt x="2521343" y="55765"/>
                  </a:lnTo>
                  <a:lnTo>
                    <a:pt x="2510967" y="55765"/>
                  </a:lnTo>
                  <a:lnTo>
                    <a:pt x="2499398" y="56489"/>
                  </a:lnTo>
                  <a:lnTo>
                    <a:pt x="2498560" y="56489"/>
                  </a:lnTo>
                  <a:lnTo>
                    <a:pt x="2462517" y="75450"/>
                  </a:lnTo>
                  <a:lnTo>
                    <a:pt x="2454986" y="94361"/>
                  </a:lnTo>
                  <a:lnTo>
                    <a:pt x="2454148" y="104152"/>
                  </a:lnTo>
                  <a:lnTo>
                    <a:pt x="2473071" y="142379"/>
                  </a:lnTo>
                  <a:lnTo>
                    <a:pt x="2522601" y="155803"/>
                  </a:lnTo>
                  <a:lnTo>
                    <a:pt x="2531618" y="158089"/>
                  </a:lnTo>
                  <a:lnTo>
                    <a:pt x="2538057" y="161683"/>
                  </a:lnTo>
                  <a:lnTo>
                    <a:pt x="2541917" y="166598"/>
                  </a:lnTo>
                  <a:lnTo>
                    <a:pt x="2543213" y="172821"/>
                  </a:lnTo>
                  <a:lnTo>
                    <a:pt x="2543213" y="177736"/>
                  </a:lnTo>
                  <a:lnTo>
                    <a:pt x="2541384" y="181698"/>
                  </a:lnTo>
                  <a:lnTo>
                    <a:pt x="2534158" y="187680"/>
                  </a:lnTo>
                  <a:lnTo>
                    <a:pt x="2528354" y="189166"/>
                  </a:lnTo>
                  <a:lnTo>
                    <a:pt x="2502141" y="189166"/>
                  </a:lnTo>
                  <a:lnTo>
                    <a:pt x="2485440" y="171488"/>
                  </a:lnTo>
                  <a:lnTo>
                    <a:pt x="2449880" y="171488"/>
                  </a:lnTo>
                  <a:lnTo>
                    <a:pt x="2468549" y="210312"/>
                  </a:lnTo>
                  <a:lnTo>
                    <a:pt x="2496616" y="221437"/>
                  </a:lnTo>
                  <a:lnTo>
                    <a:pt x="2495651" y="221437"/>
                  </a:lnTo>
                  <a:lnTo>
                    <a:pt x="2508834" y="222275"/>
                  </a:lnTo>
                  <a:lnTo>
                    <a:pt x="2520277" y="222275"/>
                  </a:lnTo>
                  <a:lnTo>
                    <a:pt x="2563736" y="208915"/>
                  </a:lnTo>
                  <a:lnTo>
                    <a:pt x="2576233" y="189166"/>
                  </a:lnTo>
                  <a:lnTo>
                    <a:pt x="2578023" y="182930"/>
                  </a:lnTo>
                  <a:lnTo>
                    <a:pt x="2578125" y="181698"/>
                  </a:lnTo>
                  <a:lnTo>
                    <a:pt x="2578874" y="172821"/>
                  </a:lnTo>
                  <a:lnTo>
                    <a:pt x="2578951" y="171488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91289" y="3070535"/>
            <a:ext cx="9887585" cy="3009265"/>
          </a:xfrm>
          <a:custGeom>
            <a:avLst/>
            <a:gdLst/>
            <a:ahLst/>
            <a:cxnLst/>
            <a:rect l="l" t="t" r="r" b="b"/>
            <a:pathLst>
              <a:path w="9887585" h="3009265">
                <a:moveTo>
                  <a:pt x="9810704" y="3009148"/>
                </a:moveTo>
                <a:lnTo>
                  <a:pt x="76506" y="3009148"/>
                </a:lnTo>
                <a:lnTo>
                  <a:pt x="71179" y="3008616"/>
                </a:lnTo>
                <a:lnTo>
                  <a:pt x="31919" y="2992362"/>
                </a:lnTo>
                <a:lnTo>
                  <a:pt x="4175" y="2953632"/>
                </a:lnTo>
                <a:lnTo>
                  <a:pt x="0" y="2932650"/>
                </a:lnTo>
                <a:lnTo>
                  <a:pt x="0" y="292726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2932650"/>
                </a:lnTo>
                <a:lnTo>
                  <a:pt x="9870416" y="2977235"/>
                </a:lnTo>
                <a:lnTo>
                  <a:pt x="9831686" y="3004972"/>
                </a:lnTo>
                <a:lnTo>
                  <a:pt x="9816026" y="3008616"/>
                </a:lnTo>
                <a:lnTo>
                  <a:pt x="9810704" y="3009148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4035" y="1229010"/>
            <a:ext cx="9007475" cy="137668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65"/>
              </a:spcBef>
              <a:tabLst>
                <a:tab pos="2788285" algn="l"/>
              </a:tabLst>
            </a:pPr>
            <a:r>
              <a:rPr sz="2150" spc="-10" dirty="0">
                <a:solidFill>
                  <a:srgbClr val="04182D"/>
                </a:solidFill>
                <a:latin typeface="Courier New"/>
                <a:cs typeface="Courier New"/>
              </a:rPr>
              <a:t>pandas</a:t>
            </a:r>
            <a:r>
              <a:rPr sz="215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2150" spc="-25" dirty="0">
                <a:solidFill>
                  <a:srgbClr val="04182D"/>
                </a:solidFill>
                <a:latin typeface="Courier New"/>
                <a:cs typeface="Courier New"/>
              </a:rPr>
              <a:t>pd</a:t>
            </a:r>
            <a:endParaRPr sz="2150">
              <a:latin typeface="Courier New"/>
              <a:cs typeface="Courier New"/>
            </a:endParaRPr>
          </a:p>
          <a:p>
            <a:pPr marL="12700" marR="5080">
              <a:lnSpc>
                <a:spcPct val="137400"/>
              </a:lnSpc>
            </a:pPr>
            <a:r>
              <a:rPr sz="2150" dirty="0">
                <a:solidFill>
                  <a:srgbClr val="04182D"/>
                </a:solidFill>
                <a:latin typeface="Courier New"/>
                <a:cs typeface="Courier New"/>
              </a:rPr>
              <a:t>brics</a:t>
            </a:r>
            <a:r>
              <a:rPr sz="2150" spc="-11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21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2150" spc="-11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2150" spc="-10" dirty="0">
                <a:solidFill>
                  <a:srgbClr val="04182D"/>
                </a:solidFill>
                <a:latin typeface="Courier New"/>
                <a:cs typeface="Courier New"/>
              </a:rPr>
              <a:t>pd.read_csv(</a:t>
            </a:r>
            <a:r>
              <a:rPr sz="2150" spc="-10" dirty="0">
                <a:solidFill>
                  <a:srgbClr val="BE2F72"/>
                </a:solidFill>
                <a:latin typeface="Courier New"/>
                <a:cs typeface="Courier New"/>
              </a:rPr>
              <a:t>"path/to/brics.csv"</a:t>
            </a:r>
            <a:r>
              <a:rPr sz="215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2150" spc="-10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2150" dirty="0">
                <a:solidFill>
                  <a:srgbClr val="04182D"/>
                </a:solidFill>
                <a:latin typeface="Courier New"/>
                <a:cs typeface="Courier New"/>
              </a:rPr>
              <a:t>index_col</a:t>
            </a:r>
            <a:r>
              <a:rPr sz="2150" spc="-11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21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2150" spc="-11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2150" spc="-25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2150" spc="-25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2150" spc="-10" dirty="0">
                <a:solidFill>
                  <a:srgbClr val="04182D"/>
                </a:solidFill>
                <a:latin typeface="Courier New"/>
                <a:cs typeface="Courier New"/>
              </a:rPr>
              <a:t>brics</a:t>
            </a:r>
            <a:endParaRPr sz="21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14985" y="3277265"/>
          <a:ext cx="7739380" cy="258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ts val="2510"/>
                        </a:lnSpc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ts val="2510"/>
                        </a:lnSpc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ts val="2510"/>
                        </a:lnSpc>
                      </a:pPr>
                      <a:r>
                        <a:rPr sz="215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510"/>
                        </a:lnSpc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2150" spc="-5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2150" spc="-9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215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E2F984C-4714-EC50-EE6E-1698A7F3B66A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CD05D5E-8637-A20F-881E-D14EF7ABFD99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423481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200" dirty="0"/>
              <a:t> </a:t>
            </a:r>
            <a:r>
              <a:rPr spc="-75" dirty="0"/>
              <a:t>iloc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1555750"/>
          </a:xfrm>
          <a:custGeom>
            <a:avLst/>
            <a:gdLst/>
            <a:ahLst/>
            <a:cxnLst/>
            <a:rect l="l" t="t" r="r" b="b"/>
            <a:pathLst>
              <a:path w="9887585" h="1555750">
                <a:moveTo>
                  <a:pt x="9810704" y="1555750"/>
                </a:moveTo>
                <a:lnTo>
                  <a:pt x="76506" y="1555750"/>
                </a:lnTo>
                <a:lnTo>
                  <a:pt x="71179" y="1555218"/>
                </a:lnTo>
                <a:lnTo>
                  <a:pt x="31919" y="1538964"/>
                </a:lnTo>
                <a:lnTo>
                  <a:pt x="4175" y="1500234"/>
                </a:lnTo>
                <a:lnTo>
                  <a:pt x="0" y="1479252"/>
                </a:lnTo>
                <a:lnTo>
                  <a:pt x="0" y="1473868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479252"/>
                </a:lnTo>
                <a:lnTo>
                  <a:pt x="9870416" y="1523836"/>
                </a:lnTo>
                <a:lnTo>
                  <a:pt x="9831686" y="1551574"/>
                </a:lnTo>
                <a:lnTo>
                  <a:pt x="9816026" y="1555218"/>
                </a:lnTo>
                <a:lnTo>
                  <a:pt x="9810704" y="1555750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231140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brics.iloc[[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1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2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3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4999355" cy="122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143.5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1252.0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1357.0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59A1B74-3CD4-76E8-C2AD-DD116A03F435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6549ED3-CF5C-7484-BAC5-6EE06E5E526C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493268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45" dirty="0"/>
              <a:t> </a:t>
            </a:r>
            <a:r>
              <a:rPr spc="-705" dirty="0"/>
              <a:t>&amp;</a:t>
            </a:r>
            <a:r>
              <a:rPr spc="-145" dirty="0"/>
              <a:t> </a:t>
            </a:r>
            <a:r>
              <a:rPr spc="-190" dirty="0"/>
              <a:t>Column</a:t>
            </a:r>
            <a:r>
              <a:rPr spc="-145" dirty="0"/>
              <a:t> </a:t>
            </a:r>
            <a:r>
              <a:rPr spc="-70" dirty="0"/>
              <a:t>iloc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1555750"/>
          </a:xfrm>
          <a:custGeom>
            <a:avLst/>
            <a:gdLst/>
            <a:ahLst/>
            <a:cxnLst/>
            <a:rect l="l" t="t" r="r" b="b"/>
            <a:pathLst>
              <a:path w="9887585" h="1555750">
                <a:moveTo>
                  <a:pt x="9810704" y="1555750"/>
                </a:moveTo>
                <a:lnTo>
                  <a:pt x="76506" y="1555750"/>
                </a:lnTo>
                <a:lnTo>
                  <a:pt x="71179" y="1555218"/>
                </a:lnTo>
                <a:lnTo>
                  <a:pt x="31919" y="1538964"/>
                </a:lnTo>
                <a:lnTo>
                  <a:pt x="4175" y="1500234"/>
                </a:lnTo>
                <a:lnTo>
                  <a:pt x="0" y="1479252"/>
                </a:lnTo>
                <a:lnTo>
                  <a:pt x="0" y="1473868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479252"/>
                </a:lnTo>
                <a:lnTo>
                  <a:pt x="9870416" y="1523836"/>
                </a:lnTo>
                <a:lnTo>
                  <a:pt x="9831686" y="1551574"/>
                </a:lnTo>
                <a:lnTo>
                  <a:pt x="9816026" y="1555218"/>
                </a:lnTo>
                <a:lnTo>
                  <a:pt x="9810704" y="1555750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640143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brics.loc[[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"RU"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14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"IN"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1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"CH"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],</a:t>
            </a:r>
            <a:r>
              <a:rPr sz="1550" spc="14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1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"capital"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2590800" cy="122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672CB7A-322F-32EF-BC55-D7D9909586A2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FA266FB9-397A-AFC5-0534-AE7EC7CF1A4B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493268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45" dirty="0"/>
              <a:t> </a:t>
            </a:r>
            <a:r>
              <a:rPr spc="-705" dirty="0"/>
              <a:t>&amp;</a:t>
            </a:r>
            <a:r>
              <a:rPr spc="-145" dirty="0"/>
              <a:t> </a:t>
            </a:r>
            <a:r>
              <a:rPr spc="-190" dirty="0"/>
              <a:t>Column</a:t>
            </a:r>
            <a:r>
              <a:rPr spc="-145" dirty="0"/>
              <a:t> </a:t>
            </a:r>
            <a:r>
              <a:rPr spc="-70" dirty="0"/>
              <a:t>iloc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1555750"/>
          </a:xfrm>
          <a:custGeom>
            <a:avLst/>
            <a:gdLst/>
            <a:ahLst/>
            <a:cxnLst/>
            <a:rect l="l" t="t" r="r" b="b"/>
            <a:pathLst>
              <a:path w="9887585" h="1555750">
                <a:moveTo>
                  <a:pt x="9810704" y="1555750"/>
                </a:moveTo>
                <a:lnTo>
                  <a:pt x="76506" y="1555750"/>
                </a:lnTo>
                <a:lnTo>
                  <a:pt x="71179" y="1555218"/>
                </a:lnTo>
                <a:lnTo>
                  <a:pt x="31919" y="1538964"/>
                </a:lnTo>
                <a:lnTo>
                  <a:pt x="4175" y="1500234"/>
                </a:lnTo>
                <a:lnTo>
                  <a:pt x="0" y="1479252"/>
                </a:lnTo>
                <a:lnTo>
                  <a:pt x="0" y="1473868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479252"/>
                </a:lnTo>
                <a:lnTo>
                  <a:pt x="9870416" y="1523836"/>
                </a:lnTo>
                <a:lnTo>
                  <a:pt x="9831686" y="1551574"/>
                </a:lnTo>
                <a:lnTo>
                  <a:pt x="9816026" y="1555218"/>
                </a:lnTo>
                <a:lnTo>
                  <a:pt x="9810704" y="1555750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72179"/>
              </p:ext>
            </p:extLst>
          </p:nvPr>
        </p:nvGraphicFramePr>
        <p:xfrm>
          <a:off x="574044" y="1320217"/>
          <a:ext cx="5721350" cy="1829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28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 dirty="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327342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brics.iloc[[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1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2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3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],</a:t>
            </a:r>
            <a:r>
              <a:rPr sz="1550" spc="1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1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25" dirty="0">
                <a:solidFill>
                  <a:srgbClr val="BE2F72"/>
                </a:solidFill>
                <a:latin typeface="Courier New"/>
                <a:cs typeface="Courier New"/>
              </a:rPr>
              <a:t>1</a:t>
            </a:r>
            <a:r>
              <a:rPr sz="1550" spc="-25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2590800" cy="122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1B54772-6CAA-A229-BEC8-811638198477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7A72BD7-9C70-B644-40C6-6A6E07DCF8FC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493268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45" dirty="0"/>
              <a:t> </a:t>
            </a:r>
            <a:r>
              <a:rPr spc="-705" dirty="0"/>
              <a:t>&amp;</a:t>
            </a:r>
            <a:r>
              <a:rPr spc="-145" dirty="0"/>
              <a:t> </a:t>
            </a:r>
            <a:r>
              <a:rPr spc="-190" dirty="0"/>
              <a:t>Column</a:t>
            </a:r>
            <a:r>
              <a:rPr spc="-145" dirty="0"/>
              <a:t> </a:t>
            </a:r>
            <a:r>
              <a:rPr spc="-70" dirty="0"/>
              <a:t>iloc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2211070"/>
          </a:xfrm>
          <a:custGeom>
            <a:avLst/>
            <a:gdLst/>
            <a:ahLst/>
            <a:cxnLst/>
            <a:rect l="l" t="t" r="r" b="b"/>
            <a:pathLst>
              <a:path w="9887585" h="2211070">
                <a:moveTo>
                  <a:pt x="9810704" y="2210803"/>
                </a:moveTo>
                <a:lnTo>
                  <a:pt x="76506" y="2210803"/>
                </a:lnTo>
                <a:lnTo>
                  <a:pt x="71179" y="2210270"/>
                </a:lnTo>
                <a:lnTo>
                  <a:pt x="31919" y="2194017"/>
                </a:lnTo>
                <a:lnTo>
                  <a:pt x="4175" y="2155287"/>
                </a:lnTo>
                <a:lnTo>
                  <a:pt x="0" y="2134305"/>
                </a:lnTo>
                <a:lnTo>
                  <a:pt x="0" y="2128921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2134305"/>
                </a:lnTo>
                <a:lnTo>
                  <a:pt x="9870416" y="2178889"/>
                </a:lnTo>
                <a:lnTo>
                  <a:pt x="9831686" y="2206627"/>
                </a:lnTo>
                <a:lnTo>
                  <a:pt x="9816026" y="2210270"/>
                </a:lnTo>
                <a:lnTo>
                  <a:pt x="9810704" y="2210803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435673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brics.loc[:,</a:t>
            </a:r>
            <a:r>
              <a:rPr sz="1550" spc="17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17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"capital"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3312795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9EEC352-D160-1FD2-5639-673921BA3874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1F61EDD-C81E-7DDD-890C-7EA39F4118D1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493268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45" dirty="0"/>
              <a:t> </a:t>
            </a:r>
            <a:r>
              <a:rPr spc="-705" dirty="0"/>
              <a:t>&amp;</a:t>
            </a:r>
            <a:r>
              <a:rPr spc="-145" dirty="0"/>
              <a:t> </a:t>
            </a:r>
            <a:r>
              <a:rPr spc="-190" dirty="0"/>
              <a:t>Column</a:t>
            </a:r>
            <a:r>
              <a:rPr spc="-145" dirty="0"/>
              <a:t> </a:t>
            </a:r>
            <a:r>
              <a:rPr spc="-70" dirty="0"/>
              <a:t>iloc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2211070"/>
          </a:xfrm>
          <a:custGeom>
            <a:avLst/>
            <a:gdLst/>
            <a:ahLst/>
            <a:cxnLst/>
            <a:rect l="l" t="t" r="r" b="b"/>
            <a:pathLst>
              <a:path w="9887585" h="2211070">
                <a:moveTo>
                  <a:pt x="9810704" y="2210803"/>
                </a:moveTo>
                <a:lnTo>
                  <a:pt x="76506" y="2210803"/>
                </a:lnTo>
                <a:lnTo>
                  <a:pt x="71179" y="2210270"/>
                </a:lnTo>
                <a:lnTo>
                  <a:pt x="31919" y="2194017"/>
                </a:lnTo>
                <a:lnTo>
                  <a:pt x="4175" y="2155287"/>
                </a:lnTo>
                <a:lnTo>
                  <a:pt x="0" y="2134305"/>
                </a:lnTo>
                <a:lnTo>
                  <a:pt x="0" y="2128921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2134305"/>
                </a:lnTo>
                <a:lnTo>
                  <a:pt x="9870416" y="2178889"/>
                </a:lnTo>
                <a:lnTo>
                  <a:pt x="9831686" y="2206627"/>
                </a:lnTo>
                <a:lnTo>
                  <a:pt x="9816026" y="2210270"/>
                </a:lnTo>
                <a:lnTo>
                  <a:pt x="9810704" y="2210803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243205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brics.iloc[:,</a:t>
            </a:r>
            <a:r>
              <a:rPr sz="1550" spc="19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1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3312795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5B8702D-39AC-9B60-6D89-6508E5C8E239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06CF2A0F-39A3-6A94-61B3-AE7DB7507393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D1166-D580-A2E5-5DA9-C969ECD22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E34E3CC-78C7-7AA9-7491-41012D980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4447" y="4246927"/>
            <a:ext cx="5158503" cy="2351926"/>
          </a:xfrm>
          <a:prstGeom prst="rect">
            <a:avLst/>
          </a:prstGeom>
        </p:spPr>
        <p:txBody>
          <a:bodyPr vert="horz" wrap="square" lIns="0" tIns="36322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2860"/>
              </a:spcBef>
            </a:pPr>
            <a:r>
              <a:rPr lang="en-US" sz="6450" spc="-365" dirty="0">
                <a:latin typeface="Lora" pitchFamily="2" charset="0"/>
              </a:rPr>
              <a:t>Loop</a:t>
            </a:r>
            <a:r>
              <a:rPr lang="en-US" sz="6450" spc="-320" dirty="0">
                <a:latin typeface="Lora" pitchFamily="2" charset="0"/>
              </a:rPr>
              <a:t> </a:t>
            </a:r>
            <a:r>
              <a:rPr lang="en-US" sz="6450" spc="-20" dirty="0">
                <a:latin typeface="Lora" pitchFamily="2" charset="0"/>
              </a:rPr>
              <a:t>Data </a:t>
            </a:r>
            <a:r>
              <a:rPr lang="en-US" sz="6450" spc="-395" dirty="0">
                <a:latin typeface="Lora" pitchFamily="2" charset="0"/>
              </a:rPr>
              <a:t>Structures</a:t>
            </a:r>
            <a:endParaRPr sz="6450" dirty="0">
              <a:latin typeface="Lora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0486C1C-B57A-ABED-B253-F63E6A32B90D}"/>
              </a:ext>
            </a:extLst>
          </p:cNvPr>
          <p:cNvGrpSpPr/>
          <p:nvPr/>
        </p:nvGrpSpPr>
        <p:grpSpPr>
          <a:xfrm>
            <a:off x="7840981" y="4278835"/>
            <a:ext cx="982980" cy="982980"/>
            <a:chOff x="7287462" y="4544403"/>
            <a:chExt cx="982980" cy="98298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3D8A7D6-A6CF-CF02-8133-62ECA501BB48}"/>
                </a:ext>
              </a:extLst>
            </p:cNvPr>
            <p:cNvSpPr/>
            <p:nvPr/>
          </p:nvSpPr>
          <p:spPr>
            <a:xfrm>
              <a:off x="7287462" y="4544403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982979" h="982979">
                  <a:moveTo>
                    <a:pt x="491289" y="982579"/>
                  </a:moveTo>
                  <a:lnTo>
                    <a:pt x="443135" y="980213"/>
                  </a:lnTo>
                  <a:lnTo>
                    <a:pt x="395442" y="973138"/>
                  </a:lnTo>
                  <a:lnTo>
                    <a:pt x="348674" y="961423"/>
                  </a:lnTo>
                  <a:lnTo>
                    <a:pt x="303281" y="945180"/>
                  </a:lnTo>
                  <a:lnTo>
                    <a:pt x="259698" y="924569"/>
                  </a:lnTo>
                  <a:lnTo>
                    <a:pt x="218343" y="899783"/>
                  </a:lnTo>
                  <a:lnTo>
                    <a:pt x="179618" y="871061"/>
                  </a:lnTo>
                  <a:lnTo>
                    <a:pt x="143895" y="838684"/>
                  </a:lnTo>
                  <a:lnTo>
                    <a:pt x="111517" y="802961"/>
                  </a:lnTo>
                  <a:lnTo>
                    <a:pt x="82797" y="764235"/>
                  </a:lnTo>
                  <a:lnTo>
                    <a:pt x="58010" y="722881"/>
                  </a:lnTo>
                  <a:lnTo>
                    <a:pt x="37397" y="679297"/>
                  </a:lnTo>
                  <a:lnTo>
                    <a:pt x="21154" y="633902"/>
                  </a:lnTo>
                  <a:lnTo>
                    <a:pt x="9439" y="587136"/>
                  </a:lnTo>
                  <a:lnTo>
                    <a:pt x="2365" y="539443"/>
                  </a:lnTo>
                  <a:lnTo>
                    <a:pt x="0" y="491289"/>
                  </a:lnTo>
                  <a:lnTo>
                    <a:pt x="591" y="467183"/>
                  </a:lnTo>
                  <a:lnTo>
                    <a:pt x="5317" y="419202"/>
                  </a:lnTo>
                  <a:lnTo>
                    <a:pt x="14722" y="371916"/>
                  </a:lnTo>
                  <a:lnTo>
                    <a:pt x="28718" y="325778"/>
                  </a:lnTo>
                  <a:lnTo>
                    <a:pt x="47168" y="281235"/>
                  </a:lnTo>
                  <a:lnTo>
                    <a:pt x="69896" y="238716"/>
                  </a:lnTo>
                  <a:lnTo>
                    <a:pt x="96681" y="198628"/>
                  </a:lnTo>
                  <a:lnTo>
                    <a:pt x="127267" y="161359"/>
                  </a:lnTo>
                  <a:lnTo>
                    <a:pt x="161359" y="127267"/>
                  </a:lnTo>
                  <a:lnTo>
                    <a:pt x="198628" y="96681"/>
                  </a:lnTo>
                  <a:lnTo>
                    <a:pt x="238716" y="69896"/>
                  </a:lnTo>
                  <a:lnTo>
                    <a:pt x="281235" y="47168"/>
                  </a:lnTo>
                  <a:lnTo>
                    <a:pt x="325778" y="28718"/>
                  </a:lnTo>
                  <a:lnTo>
                    <a:pt x="371916" y="14722"/>
                  </a:lnTo>
                  <a:lnTo>
                    <a:pt x="419202" y="5317"/>
                  </a:lnTo>
                  <a:lnTo>
                    <a:pt x="467183" y="591"/>
                  </a:lnTo>
                  <a:lnTo>
                    <a:pt x="491289" y="0"/>
                  </a:lnTo>
                  <a:lnTo>
                    <a:pt x="515396" y="591"/>
                  </a:lnTo>
                  <a:lnTo>
                    <a:pt x="563376" y="5317"/>
                  </a:lnTo>
                  <a:lnTo>
                    <a:pt x="610662" y="14722"/>
                  </a:lnTo>
                  <a:lnTo>
                    <a:pt x="656800" y="28718"/>
                  </a:lnTo>
                  <a:lnTo>
                    <a:pt x="701343" y="47168"/>
                  </a:lnTo>
                  <a:lnTo>
                    <a:pt x="743863" y="69896"/>
                  </a:lnTo>
                  <a:lnTo>
                    <a:pt x="783950" y="96681"/>
                  </a:lnTo>
                  <a:lnTo>
                    <a:pt x="821219" y="127267"/>
                  </a:lnTo>
                  <a:lnTo>
                    <a:pt x="855311" y="161359"/>
                  </a:lnTo>
                  <a:lnTo>
                    <a:pt x="885897" y="198628"/>
                  </a:lnTo>
                  <a:lnTo>
                    <a:pt x="912683" y="238716"/>
                  </a:lnTo>
                  <a:lnTo>
                    <a:pt x="935409" y="281235"/>
                  </a:lnTo>
                  <a:lnTo>
                    <a:pt x="953859" y="325778"/>
                  </a:lnTo>
                  <a:lnTo>
                    <a:pt x="967855" y="371916"/>
                  </a:lnTo>
                  <a:lnTo>
                    <a:pt x="977262" y="419202"/>
                  </a:lnTo>
                  <a:lnTo>
                    <a:pt x="981987" y="467183"/>
                  </a:lnTo>
                  <a:lnTo>
                    <a:pt x="982579" y="491289"/>
                  </a:lnTo>
                  <a:lnTo>
                    <a:pt x="981987" y="515396"/>
                  </a:lnTo>
                  <a:lnTo>
                    <a:pt x="977262" y="563376"/>
                  </a:lnTo>
                  <a:lnTo>
                    <a:pt x="967855" y="610662"/>
                  </a:lnTo>
                  <a:lnTo>
                    <a:pt x="953859" y="656800"/>
                  </a:lnTo>
                  <a:lnTo>
                    <a:pt x="935409" y="701343"/>
                  </a:lnTo>
                  <a:lnTo>
                    <a:pt x="912683" y="743863"/>
                  </a:lnTo>
                  <a:lnTo>
                    <a:pt x="885897" y="783950"/>
                  </a:lnTo>
                  <a:lnTo>
                    <a:pt x="855311" y="821219"/>
                  </a:lnTo>
                  <a:lnTo>
                    <a:pt x="821219" y="855311"/>
                  </a:lnTo>
                  <a:lnTo>
                    <a:pt x="783950" y="885897"/>
                  </a:lnTo>
                  <a:lnTo>
                    <a:pt x="743863" y="912683"/>
                  </a:lnTo>
                  <a:lnTo>
                    <a:pt x="701343" y="935409"/>
                  </a:lnTo>
                  <a:lnTo>
                    <a:pt x="656800" y="953859"/>
                  </a:lnTo>
                  <a:lnTo>
                    <a:pt x="610662" y="967855"/>
                  </a:lnTo>
                  <a:lnTo>
                    <a:pt x="563376" y="977262"/>
                  </a:lnTo>
                  <a:lnTo>
                    <a:pt x="515396" y="981987"/>
                  </a:lnTo>
                  <a:lnTo>
                    <a:pt x="491289" y="982579"/>
                  </a:lnTo>
                  <a:close/>
                </a:path>
              </a:pathLst>
            </a:custGeom>
            <a:solidFill>
              <a:srgbClr val="04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FB9E4C5-5517-4FEF-63EF-E446D7C99D55}"/>
                </a:ext>
              </a:extLst>
            </p:cNvPr>
            <p:cNvSpPr/>
            <p:nvPr/>
          </p:nvSpPr>
          <p:spPr>
            <a:xfrm>
              <a:off x="7522166" y="4779053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117427" y="381295"/>
                  </a:moveTo>
                  <a:lnTo>
                    <a:pt x="74715" y="381295"/>
                  </a:lnTo>
                  <a:lnTo>
                    <a:pt x="50407" y="376671"/>
                  </a:lnTo>
                  <a:lnTo>
                    <a:pt x="17654" y="344031"/>
                  </a:lnTo>
                  <a:lnTo>
                    <a:pt x="2057" y="285327"/>
                  </a:lnTo>
                  <a:lnTo>
                    <a:pt x="0" y="254880"/>
                  </a:lnTo>
                  <a:lnTo>
                    <a:pt x="2201" y="226301"/>
                  </a:lnTo>
                  <a:lnTo>
                    <a:pt x="19908" y="166878"/>
                  </a:lnTo>
                  <a:lnTo>
                    <a:pt x="60328" y="135493"/>
                  </a:lnTo>
                  <a:lnTo>
                    <a:pt x="86297" y="131496"/>
                  </a:lnTo>
                  <a:lnTo>
                    <a:pt x="257155" y="131496"/>
                  </a:lnTo>
                  <a:lnTo>
                    <a:pt x="257155" y="115868"/>
                  </a:lnTo>
                  <a:lnTo>
                    <a:pt x="132921" y="115868"/>
                  </a:lnTo>
                  <a:lnTo>
                    <a:pt x="132921" y="68974"/>
                  </a:lnTo>
                  <a:lnTo>
                    <a:pt x="144265" y="27131"/>
                  </a:lnTo>
                  <a:lnTo>
                    <a:pt x="195046" y="5018"/>
                  </a:lnTo>
                  <a:lnTo>
                    <a:pt x="238678" y="386"/>
                  </a:lnTo>
                  <a:lnTo>
                    <a:pt x="254403" y="0"/>
                  </a:lnTo>
                  <a:lnTo>
                    <a:pt x="270474" y="246"/>
                  </a:lnTo>
                  <a:lnTo>
                    <a:pt x="319125" y="5018"/>
                  </a:lnTo>
                  <a:lnTo>
                    <a:pt x="362827" y="26580"/>
                  </a:lnTo>
                  <a:lnTo>
                    <a:pt x="375076" y="43991"/>
                  </a:lnTo>
                  <a:lnTo>
                    <a:pt x="186925" y="43991"/>
                  </a:lnTo>
                  <a:lnTo>
                    <a:pt x="176932" y="46017"/>
                  </a:lnTo>
                  <a:lnTo>
                    <a:pt x="168775" y="51539"/>
                  </a:lnTo>
                  <a:lnTo>
                    <a:pt x="163276" y="59722"/>
                  </a:lnTo>
                  <a:lnTo>
                    <a:pt x="161260" y="69732"/>
                  </a:lnTo>
                  <a:lnTo>
                    <a:pt x="163276" y="79698"/>
                  </a:lnTo>
                  <a:lnTo>
                    <a:pt x="168775" y="87831"/>
                  </a:lnTo>
                  <a:lnTo>
                    <a:pt x="176932" y="93311"/>
                  </a:lnTo>
                  <a:lnTo>
                    <a:pt x="186925" y="95320"/>
                  </a:lnTo>
                  <a:lnTo>
                    <a:pt x="381242" y="95320"/>
                  </a:lnTo>
                  <a:lnTo>
                    <a:pt x="381242" y="186127"/>
                  </a:lnTo>
                  <a:lnTo>
                    <a:pt x="376394" y="210390"/>
                  </a:lnTo>
                  <a:lnTo>
                    <a:pt x="363137" y="230270"/>
                  </a:lnTo>
                  <a:lnTo>
                    <a:pt x="343403" y="243710"/>
                  </a:lnTo>
                  <a:lnTo>
                    <a:pt x="319125" y="248647"/>
                  </a:lnTo>
                  <a:lnTo>
                    <a:pt x="195036" y="248647"/>
                  </a:lnTo>
                  <a:lnTo>
                    <a:pt x="165136" y="254880"/>
                  </a:lnTo>
                  <a:lnTo>
                    <a:pt x="140432" y="271636"/>
                  </a:lnTo>
                  <a:lnTo>
                    <a:pt x="123629" y="296005"/>
                  </a:lnTo>
                  <a:lnTo>
                    <a:pt x="117427" y="325077"/>
                  </a:lnTo>
                  <a:lnTo>
                    <a:pt x="117427" y="381295"/>
                  </a:lnTo>
                  <a:close/>
                </a:path>
                <a:path w="513715" h="513714">
                  <a:moveTo>
                    <a:pt x="381242" y="95320"/>
                  </a:moveTo>
                  <a:lnTo>
                    <a:pt x="186925" y="95320"/>
                  </a:lnTo>
                  <a:lnTo>
                    <a:pt x="196895" y="93311"/>
                  </a:lnTo>
                  <a:lnTo>
                    <a:pt x="205054" y="87831"/>
                  </a:lnTo>
                  <a:lnTo>
                    <a:pt x="210565" y="79698"/>
                  </a:lnTo>
                  <a:lnTo>
                    <a:pt x="212588" y="69732"/>
                  </a:lnTo>
                  <a:lnTo>
                    <a:pt x="210565" y="59722"/>
                  </a:lnTo>
                  <a:lnTo>
                    <a:pt x="205054" y="51539"/>
                  </a:lnTo>
                  <a:lnTo>
                    <a:pt x="196895" y="46017"/>
                  </a:lnTo>
                  <a:lnTo>
                    <a:pt x="186925" y="43991"/>
                  </a:lnTo>
                  <a:lnTo>
                    <a:pt x="375076" y="43991"/>
                  </a:lnTo>
                  <a:lnTo>
                    <a:pt x="376277" y="45698"/>
                  </a:lnTo>
                  <a:lnTo>
                    <a:pt x="381242" y="68974"/>
                  </a:lnTo>
                  <a:lnTo>
                    <a:pt x="381242" y="95320"/>
                  </a:lnTo>
                  <a:close/>
                </a:path>
                <a:path w="513715" h="513714">
                  <a:moveTo>
                    <a:pt x="252945" y="513267"/>
                  </a:moveTo>
                  <a:lnTo>
                    <a:pt x="193919" y="503972"/>
                  </a:lnTo>
                  <a:lnTo>
                    <a:pt x="150633" y="481799"/>
                  </a:lnTo>
                  <a:lnTo>
                    <a:pt x="131929" y="441931"/>
                  </a:lnTo>
                  <a:lnTo>
                    <a:pt x="132049" y="325077"/>
                  </a:lnTo>
                  <a:lnTo>
                    <a:pt x="136845" y="301852"/>
                  </a:lnTo>
                  <a:lnTo>
                    <a:pt x="150204" y="282091"/>
                  </a:lnTo>
                  <a:lnTo>
                    <a:pt x="169924" y="268603"/>
                  </a:lnTo>
                  <a:lnTo>
                    <a:pt x="193919" y="263613"/>
                  </a:lnTo>
                  <a:lnTo>
                    <a:pt x="317760" y="263613"/>
                  </a:lnTo>
                  <a:lnTo>
                    <a:pt x="347269" y="257429"/>
                  </a:lnTo>
                  <a:lnTo>
                    <a:pt x="371957" y="240671"/>
                  </a:lnTo>
                  <a:lnTo>
                    <a:pt x="388909" y="216031"/>
                  </a:lnTo>
                  <a:lnTo>
                    <a:pt x="395207" y="186127"/>
                  </a:lnTo>
                  <a:lnTo>
                    <a:pt x="395207" y="131982"/>
                  </a:lnTo>
                  <a:lnTo>
                    <a:pt x="441733" y="131982"/>
                  </a:lnTo>
                  <a:lnTo>
                    <a:pt x="482921" y="149689"/>
                  </a:lnTo>
                  <a:lnTo>
                    <a:pt x="503721" y="193872"/>
                  </a:lnTo>
                  <a:lnTo>
                    <a:pt x="513227" y="259988"/>
                  </a:lnTo>
                  <a:lnTo>
                    <a:pt x="510929" y="289354"/>
                  </a:lnTo>
                  <a:lnTo>
                    <a:pt x="493822" y="343327"/>
                  </a:lnTo>
                  <a:lnTo>
                    <a:pt x="464860" y="375435"/>
                  </a:lnTo>
                  <a:lnTo>
                    <a:pt x="441733" y="379882"/>
                  </a:lnTo>
                  <a:lnTo>
                    <a:pt x="255913" y="379882"/>
                  </a:lnTo>
                  <a:lnTo>
                    <a:pt x="255913" y="395392"/>
                  </a:lnTo>
                  <a:lnTo>
                    <a:pt x="379745" y="395392"/>
                  </a:lnTo>
                  <a:lnTo>
                    <a:pt x="379745" y="417958"/>
                  </a:lnTo>
                  <a:lnTo>
                    <a:pt x="311579" y="417958"/>
                  </a:lnTo>
                  <a:lnTo>
                    <a:pt x="301610" y="419966"/>
                  </a:lnTo>
                  <a:lnTo>
                    <a:pt x="293450" y="425443"/>
                  </a:lnTo>
                  <a:lnTo>
                    <a:pt x="287939" y="433574"/>
                  </a:lnTo>
                  <a:lnTo>
                    <a:pt x="285917" y="443541"/>
                  </a:lnTo>
                  <a:lnTo>
                    <a:pt x="287940" y="453552"/>
                  </a:lnTo>
                  <a:lnTo>
                    <a:pt x="293451" y="461737"/>
                  </a:lnTo>
                  <a:lnTo>
                    <a:pt x="301610" y="467260"/>
                  </a:lnTo>
                  <a:lnTo>
                    <a:pt x="311579" y="469287"/>
                  </a:lnTo>
                  <a:lnTo>
                    <a:pt x="371226" y="469287"/>
                  </a:lnTo>
                  <a:lnTo>
                    <a:pt x="360455" y="482826"/>
                  </a:lnTo>
                  <a:lnTo>
                    <a:pt x="340610" y="495479"/>
                  </a:lnTo>
                  <a:lnTo>
                    <a:pt x="317757" y="503972"/>
                  </a:lnTo>
                  <a:lnTo>
                    <a:pt x="284115" y="511233"/>
                  </a:lnTo>
                  <a:lnTo>
                    <a:pt x="252945" y="513267"/>
                  </a:lnTo>
                  <a:close/>
                </a:path>
                <a:path w="513715" h="513714">
                  <a:moveTo>
                    <a:pt x="371226" y="469287"/>
                  </a:moveTo>
                  <a:lnTo>
                    <a:pt x="311579" y="469287"/>
                  </a:lnTo>
                  <a:lnTo>
                    <a:pt x="321571" y="467260"/>
                  </a:lnTo>
                  <a:lnTo>
                    <a:pt x="329729" y="461737"/>
                  </a:lnTo>
                  <a:lnTo>
                    <a:pt x="335228" y="453552"/>
                  </a:lnTo>
                  <a:lnTo>
                    <a:pt x="337245" y="443541"/>
                  </a:lnTo>
                  <a:lnTo>
                    <a:pt x="335228" y="433574"/>
                  </a:lnTo>
                  <a:lnTo>
                    <a:pt x="329729" y="425443"/>
                  </a:lnTo>
                  <a:lnTo>
                    <a:pt x="321571" y="419966"/>
                  </a:lnTo>
                  <a:lnTo>
                    <a:pt x="311579" y="417958"/>
                  </a:lnTo>
                  <a:lnTo>
                    <a:pt x="379745" y="417958"/>
                  </a:lnTo>
                  <a:lnTo>
                    <a:pt x="379745" y="441931"/>
                  </a:lnTo>
                  <a:lnTo>
                    <a:pt x="374449" y="465236"/>
                  </a:lnTo>
                  <a:lnTo>
                    <a:pt x="371226" y="469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D63CAB-41B9-3F0F-8D94-1D5F85992DD2}"/>
              </a:ext>
            </a:extLst>
          </p:cNvPr>
          <p:cNvCxnSpPr/>
          <p:nvPr/>
        </p:nvCxnSpPr>
        <p:spPr>
          <a:xfrm>
            <a:off x="9150350" y="4381500"/>
            <a:ext cx="6019800" cy="321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A37368-A78D-6D34-C380-C1F1E14C2118}"/>
              </a:ext>
            </a:extLst>
          </p:cNvPr>
          <p:cNvSpPr txBox="1"/>
          <p:nvPr/>
        </p:nvSpPr>
        <p:spPr>
          <a:xfrm>
            <a:off x="9799431" y="3138931"/>
            <a:ext cx="55074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b="1" spc="-95" dirty="0">
                <a:latin typeface="Lora" pitchFamily="2" charset="0"/>
              </a:rPr>
              <a:t>P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25" dirty="0">
                <a:latin typeface="Lora" pitchFamily="2" charset="0"/>
              </a:rPr>
              <a:t>Y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90" dirty="0">
                <a:latin typeface="Lora" pitchFamily="2" charset="0"/>
              </a:rPr>
              <a:t>T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60" dirty="0">
                <a:latin typeface="Lora" pitchFamily="2" charset="0"/>
              </a:rPr>
              <a:t>H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65" dirty="0">
                <a:latin typeface="Lora" pitchFamily="2" charset="0"/>
              </a:rPr>
              <a:t>O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50" dirty="0">
                <a:latin typeface="Lora" pitchFamily="2" charset="0"/>
              </a:rPr>
              <a:t>N</a:t>
            </a:r>
            <a:endParaRPr lang="en-US" sz="6600" b="1" dirty="0">
              <a:latin typeface="Lor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AE2DE-1202-C95D-CED9-898F279F9FD7}"/>
              </a:ext>
            </a:extLst>
          </p:cNvPr>
          <p:cNvSpPr/>
          <p:nvPr/>
        </p:nvSpPr>
        <p:spPr>
          <a:xfrm>
            <a:off x="-62229" y="-25037"/>
            <a:ext cx="7778750" cy="88773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920904D-9FE2-241E-D42E-91AAEB9D534E}"/>
              </a:ext>
            </a:extLst>
          </p:cNvPr>
          <p:cNvSpPr/>
          <p:nvPr/>
        </p:nvSpPr>
        <p:spPr>
          <a:xfrm>
            <a:off x="-226127" y="-561164"/>
            <a:ext cx="8338641" cy="5331489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65DED-BC94-183B-5E11-A1613FFD5C05}"/>
              </a:ext>
            </a:extLst>
          </p:cNvPr>
          <p:cNvSpPr txBox="1"/>
          <p:nvPr/>
        </p:nvSpPr>
        <p:spPr>
          <a:xfrm flipH="1">
            <a:off x="1632394" y="4611701"/>
            <a:ext cx="568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Omar Mohsen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1692D-D385-EE3B-5E77-CD728F021290}"/>
              </a:ext>
            </a:extLst>
          </p:cNvPr>
          <p:cNvSpPr txBox="1"/>
          <p:nvPr/>
        </p:nvSpPr>
        <p:spPr>
          <a:xfrm flipH="1">
            <a:off x="1305120" y="3447838"/>
            <a:ext cx="5689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Zakaria Ahmed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6D08F-BA7A-31DB-3C01-8441BA87EC3E}"/>
              </a:ext>
            </a:extLst>
          </p:cNvPr>
          <p:cNvSpPr txBox="1"/>
          <p:nvPr/>
        </p:nvSpPr>
        <p:spPr>
          <a:xfrm flipH="1">
            <a:off x="1664144" y="5775564"/>
            <a:ext cx="455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  <a:cs typeface="LilyUPC" panose="020B0502040204020203" pitchFamily="34" charset="-34"/>
              </a:rPr>
              <a:t>Bassant Adel</a:t>
            </a:r>
          </a:p>
        </p:txBody>
      </p:sp>
    </p:spTree>
    <p:extLst>
      <p:ext uri="{BB962C8B-B14F-4D97-AF65-F5344CB8AC3E}">
        <p14:creationId xmlns:p14="http://schemas.microsoft.com/office/powerpoint/2010/main" val="2101209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5" dirty="0"/>
              <a:t>Dictionary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166836"/>
            <a:ext cx="9887585" cy="982980"/>
            <a:chOff x="491289" y="1166836"/>
            <a:chExt cx="9887585" cy="982980"/>
          </a:xfrm>
        </p:grpSpPr>
        <p:sp>
          <p:nvSpPr>
            <p:cNvPr id="4" name="object 4"/>
            <p:cNvSpPr/>
            <p:nvPr/>
          </p:nvSpPr>
          <p:spPr>
            <a:xfrm>
              <a:off x="491289" y="1166836"/>
              <a:ext cx="9887585" cy="982980"/>
            </a:xfrm>
            <a:custGeom>
              <a:avLst/>
              <a:gdLst/>
              <a:ahLst/>
              <a:cxnLst/>
              <a:rect l="l" t="t" r="r" b="b"/>
              <a:pathLst>
                <a:path w="9887585" h="982980">
                  <a:moveTo>
                    <a:pt x="9810704" y="982579"/>
                  </a:moveTo>
                  <a:lnTo>
                    <a:pt x="76506" y="982579"/>
                  </a:lnTo>
                  <a:lnTo>
                    <a:pt x="71179" y="982046"/>
                  </a:lnTo>
                  <a:lnTo>
                    <a:pt x="31919" y="965793"/>
                  </a:lnTo>
                  <a:lnTo>
                    <a:pt x="4175" y="927063"/>
                  </a:lnTo>
                  <a:lnTo>
                    <a:pt x="0" y="906081"/>
                  </a:lnTo>
                  <a:lnTo>
                    <a:pt x="0" y="900697"/>
                  </a:lnTo>
                  <a:lnTo>
                    <a:pt x="0" y="76506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506"/>
                  </a:lnTo>
                  <a:lnTo>
                    <a:pt x="9887202" y="906081"/>
                  </a:lnTo>
                  <a:lnTo>
                    <a:pt x="9870416" y="950665"/>
                  </a:lnTo>
                  <a:lnTo>
                    <a:pt x="9831686" y="978403"/>
                  </a:lnTo>
                  <a:lnTo>
                    <a:pt x="9816026" y="982046"/>
                  </a:lnTo>
                  <a:lnTo>
                    <a:pt x="9810704" y="982579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020" y="1369481"/>
              <a:ext cx="368935" cy="168275"/>
            </a:xfrm>
            <a:custGeom>
              <a:avLst/>
              <a:gdLst/>
              <a:ahLst/>
              <a:cxnLst/>
              <a:rect l="l" t="t" r="r" b="b"/>
              <a:pathLst>
                <a:path w="368934" h="168275">
                  <a:moveTo>
                    <a:pt x="62655" y="41037"/>
                  </a:moveTo>
                  <a:lnTo>
                    <a:pt x="34371" y="41037"/>
                  </a:lnTo>
                  <a:lnTo>
                    <a:pt x="34371" y="34109"/>
                  </a:lnTo>
                  <a:lnTo>
                    <a:pt x="55440" y="2309"/>
                  </a:lnTo>
                  <a:lnTo>
                    <a:pt x="70002" y="0"/>
                  </a:lnTo>
                  <a:lnTo>
                    <a:pt x="110986" y="0"/>
                  </a:lnTo>
                  <a:lnTo>
                    <a:pt x="110986" y="26552"/>
                  </a:lnTo>
                  <a:lnTo>
                    <a:pt x="67519" y="26552"/>
                  </a:lnTo>
                  <a:lnTo>
                    <a:pt x="65664" y="27164"/>
                  </a:lnTo>
                  <a:lnTo>
                    <a:pt x="63251" y="29579"/>
                  </a:lnTo>
                  <a:lnTo>
                    <a:pt x="62655" y="31415"/>
                  </a:lnTo>
                  <a:lnTo>
                    <a:pt x="62655" y="41037"/>
                  </a:lnTo>
                  <a:close/>
                </a:path>
                <a:path w="368934" h="168275">
                  <a:moveTo>
                    <a:pt x="110986" y="67589"/>
                  </a:moveTo>
                  <a:lnTo>
                    <a:pt x="0" y="67589"/>
                  </a:lnTo>
                  <a:lnTo>
                    <a:pt x="0" y="41037"/>
                  </a:lnTo>
                  <a:lnTo>
                    <a:pt x="110986" y="41037"/>
                  </a:lnTo>
                  <a:lnTo>
                    <a:pt x="110986" y="67589"/>
                  </a:lnTo>
                  <a:close/>
                </a:path>
                <a:path w="368934" h="168275">
                  <a:moveTo>
                    <a:pt x="62655" y="165822"/>
                  </a:moveTo>
                  <a:lnTo>
                    <a:pt x="34371" y="165822"/>
                  </a:lnTo>
                  <a:lnTo>
                    <a:pt x="34371" y="67589"/>
                  </a:lnTo>
                  <a:lnTo>
                    <a:pt x="62655" y="67589"/>
                  </a:lnTo>
                  <a:lnTo>
                    <a:pt x="62655" y="165822"/>
                  </a:lnTo>
                  <a:close/>
                </a:path>
                <a:path w="368934" h="168275">
                  <a:moveTo>
                    <a:pt x="185007" y="167973"/>
                  </a:moveTo>
                  <a:lnTo>
                    <a:pt x="148484" y="154645"/>
                  </a:lnTo>
                  <a:lnTo>
                    <a:pt x="134944" y="118384"/>
                  </a:lnTo>
                  <a:lnTo>
                    <a:pt x="134961" y="85901"/>
                  </a:lnTo>
                  <a:lnTo>
                    <a:pt x="148484" y="49851"/>
                  </a:lnTo>
                  <a:lnTo>
                    <a:pt x="185007" y="36523"/>
                  </a:lnTo>
                  <a:lnTo>
                    <a:pt x="195862" y="37356"/>
                  </a:lnTo>
                  <a:lnTo>
                    <a:pt x="230170" y="62655"/>
                  </a:lnTo>
                  <a:lnTo>
                    <a:pt x="177834" y="62655"/>
                  </a:lnTo>
                  <a:lnTo>
                    <a:pt x="172411" y="64614"/>
                  </a:lnTo>
                  <a:lnTo>
                    <a:pt x="165067" y="72416"/>
                  </a:lnTo>
                  <a:lnTo>
                    <a:pt x="163228" y="78276"/>
                  </a:lnTo>
                  <a:lnTo>
                    <a:pt x="163228" y="126220"/>
                  </a:lnTo>
                  <a:lnTo>
                    <a:pt x="165067" y="132097"/>
                  </a:lnTo>
                  <a:lnTo>
                    <a:pt x="172411" y="139898"/>
                  </a:lnTo>
                  <a:lnTo>
                    <a:pt x="177834" y="141841"/>
                  </a:lnTo>
                  <a:lnTo>
                    <a:pt x="230150" y="141841"/>
                  </a:lnTo>
                  <a:lnTo>
                    <a:pt x="227371" y="147380"/>
                  </a:lnTo>
                  <a:lnTo>
                    <a:pt x="221424" y="154645"/>
                  </a:lnTo>
                  <a:lnTo>
                    <a:pt x="214071" y="160477"/>
                  </a:lnTo>
                  <a:lnTo>
                    <a:pt x="205550" y="164642"/>
                  </a:lnTo>
                  <a:lnTo>
                    <a:pt x="195862" y="167141"/>
                  </a:lnTo>
                  <a:lnTo>
                    <a:pt x="185007" y="167973"/>
                  </a:lnTo>
                  <a:close/>
                </a:path>
                <a:path w="368934" h="168275">
                  <a:moveTo>
                    <a:pt x="230150" y="141841"/>
                  </a:moveTo>
                  <a:lnTo>
                    <a:pt x="192143" y="141841"/>
                  </a:lnTo>
                  <a:lnTo>
                    <a:pt x="197549" y="139898"/>
                  </a:lnTo>
                  <a:lnTo>
                    <a:pt x="204929" y="132097"/>
                  </a:lnTo>
                  <a:lnTo>
                    <a:pt x="206783" y="126220"/>
                  </a:lnTo>
                  <a:lnTo>
                    <a:pt x="206783" y="78276"/>
                  </a:lnTo>
                  <a:lnTo>
                    <a:pt x="204929" y="72416"/>
                  </a:lnTo>
                  <a:lnTo>
                    <a:pt x="201221" y="68532"/>
                  </a:lnTo>
                  <a:lnTo>
                    <a:pt x="197549" y="64614"/>
                  </a:lnTo>
                  <a:lnTo>
                    <a:pt x="192143" y="62655"/>
                  </a:lnTo>
                  <a:lnTo>
                    <a:pt x="230170" y="62655"/>
                  </a:lnTo>
                  <a:lnTo>
                    <a:pt x="231618" y="65528"/>
                  </a:lnTo>
                  <a:lnTo>
                    <a:pt x="234167" y="75128"/>
                  </a:lnTo>
                  <a:lnTo>
                    <a:pt x="235016" y="85901"/>
                  </a:lnTo>
                  <a:lnTo>
                    <a:pt x="235016" y="118384"/>
                  </a:lnTo>
                  <a:lnTo>
                    <a:pt x="234167" y="129249"/>
                  </a:lnTo>
                  <a:lnTo>
                    <a:pt x="231618" y="138915"/>
                  </a:lnTo>
                  <a:lnTo>
                    <a:pt x="230150" y="141841"/>
                  </a:lnTo>
                  <a:close/>
                </a:path>
                <a:path w="368934" h="168275">
                  <a:moveTo>
                    <a:pt x="306386" y="64229"/>
                  </a:moveTo>
                  <a:lnTo>
                    <a:pt x="292245" y="64229"/>
                  </a:lnTo>
                  <a:lnTo>
                    <a:pt x="295079" y="52108"/>
                  </a:lnTo>
                  <a:lnTo>
                    <a:pt x="301218" y="43450"/>
                  </a:lnTo>
                  <a:lnTo>
                    <a:pt x="310663" y="38255"/>
                  </a:lnTo>
                  <a:lnTo>
                    <a:pt x="323415" y="36523"/>
                  </a:lnTo>
                  <a:lnTo>
                    <a:pt x="333208" y="37340"/>
                  </a:lnTo>
                  <a:lnTo>
                    <a:pt x="364195" y="61816"/>
                  </a:lnTo>
                  <a:lnTo>
                    <a:pt x="312046" y="61816"/>
                  </a:lnTo>
                  <a:lnTo>
                    <a:pt x="306783" y="63863"/>
                  </a:lnTo>
                  <a:lnTo>
                    <a:pt x="306386" y="64229"/>
                  </a:lnTo>
                  <a:close/>
                </a:path>
                <a:path w="368934" h="168275">
                  <a:moveTo>
                    <a:pt x="297125" y="165822"/>
                  </a:moveTo>
                  <a:lnTo>
                    <a:pt x="268893" y="165822"/>
                  </a:lnTo>
                  <a:lnTo>
                    <a:pt x="268893" y="38674"/>
                  </a:lnTo>
                  <a:lnTo>
                    <a:pt x="296706" y="38674"/>
                  </a:lnTo>
                  <a:lnTo>
                    <a:pt x="292309" y="63863"/>
                  </a:lnTo>
                  <a:lnTo>
                    <a:pt x="292245" y="64229"/>
                  </a:lnTo>
                  <a:lnTo>
                    <a:pt x="306386" y="64229"/>
                  </a:lnTo>
                  <a:lnTo>
                    <a:pt x="302845" y="68059"/>
                  </a:lnTo>
                  <a:lnTo>
                    <a:pt x="299031" y="72223"/>
                  </a:lnTo>
                  <a:lnTo>
                    <a:pt x="297170" y="78100"/>
                  </a:lnTo>
                  <a:lnTo>
                    <a:pt x="297125" y="165822"/>
                  </a:lnTo>
                  <a:close/>
                </a:path>
                <a:path w="368934" h="168275">
                  <a:moveTo>
                    <a:pt x="368702" y="95977"/>
                  </a:moveTo>
                  <a:lnTo>
                    <a:pt x="340469" y="95977"/>
                  </a:lnTo>
                  <a:lnTo>
                    <a:pt x="340469" y="78100"/>
                  </a:lnTo>
                  <a:lnTo>
                    <a:pt x="338668" y="72223"/>
                  </a:lnTo>
                  <a:lnTo>
                    <a:pt x="338615" y="72049"/>
                  </a:lnTo>
                  <a:lnTo>
                    <a:pt x="331233" y="63863"/>
                  </a:lnTo>
                  <a:lnTo>
                    <a:pt x="325898" y="61816"/>
                  </a:lnTo>
                  <a:lnTo>
                    <a:pt x="364195" y="61816"/>
                  </a:lnTo>
                  <a:lnTo>
                    <a:pt x="365619" y="64833"/>
                  </a:lnTo>
                  <a:lnTo>
                    <a:pt x="367931" y="74088"/>
                  </a:lnTo>
                  <a:lnTo>
                    <a:pt x="368702" y="84432"/>
                  </a:lnTo>
                  <a:lnTo>
                    <a:pt x="368702" y="95977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2519" y="1361976"/>
              <a:ext cx="230294" cy="17332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91289" y="3213876"/>
            <a:ext cx="9887585" cy="2088514"/>
            <a:chOff x="491289" y="3213876"/>
            <a:chExt cx="9887585" cy="2088514"/>
          </a:xfrm>
        </p:grpSpPr>
        <p:sp>
          <p:nvSpPr>
            <p:cNvPr id="8" name="object 8"/>
            <p:cNvSpPr/>
            <p:nvPr/>
          </p:nvSpPr>
          <p:spPr>
            <a:xfrm>
              <a:off x="491289" y="3213876"/>
              <a:ext cx="9887585" cy="2088514"/>
            </a:xfrm>
            <a:custGeom>
              <a:avLst/>
              <a:gdLst/>
              <a:ahLst/>
              <a:cxnLst/>
              <a:rect l="l" t="t" r="r" b="b"/>
              <a:pathLst>
                <a:path w="9887585" h="2088514">
                  <a:moveTo>
                    <a:pt x="9810704" y="2087980"/>
                  </a:moveTo>
                  <a:lnTo>
                    <a:pt x="76506" y="2087980"/>
                  </a:lnTo>
                  <a:lnTo>
                    <a:pt x="71179" y="2087448"/>
                  </a:lnTo>
                  <a:lnTo>
                    <a:pt x="31919" y="2071194"/>
                  </a:lnTo>
                  <a:lnTo>
                    <a:pt x="4175" y="2032464"/>
                  </a:lnTo>
                  <a:lnTo>
                    <a:pt x="0" y="2011482"/>
                  </a:lnTo>
                  <a:lnTo>
                    <a:pt x="0" y="2006099"/>
                  </a:lnTo>
                  <a:lnTo>
                    <a:pt x="0" y="76497"/>
                  </a:lnTo>
                  <a:lnTo>
                    <a:pt x="16785" y="31913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5"/>
                  </a:lnTo>
                  <a:lnTo>
                    <a:pt x="9887202" y="76497"/>
                  </a:lnTo>
                  <a:lnTo>
                    <a:pt x="9887202" y="2011482"/>
                  </a:lnTo>
                  <a:lnTo>
                    <a:pt x="9870416" y="2056067"/>
                  </a:lnTo>
                  <a:lnTo>
                    <a:pt x="9831686" y="2083804"/>
                  </a:lnTo>
                  <a:lnTo>
                    <a:pt x="9816026" y="2087448"/>
                  </a:lnTo>
                  <a:lnTo>
                    <a:pt x="9810704" y="2087980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7020" y="4521914"/>
              <a:ext cx="368935" cy="168275"/>
            </a:xfrm>
            <a:custGeom>
              <a:avLst/>
              <a:gdLst/>
              <a:ahLst/>
              <a:cxnLst/>
              <a:rect l="l" t="t" r="r" b="b"/>
              <a:pathLst>
                <a:path w="368934" h="168275">
                  <a:moveTo>
                    <a:pt x="62655" y="41043"/>
                  </a:moveTo>
                  <a:lnTo>
                    <a:pt x="34371" y="41043"/>
                  </a:lnTo>
                  <a:lnTo>
                    <a:pt x="34371" y="34124"/>
                  </a:lnTo>
                  <a:lnTo>
                    <a:pt x="55440" y="2315"/>
                  </a:lnTo>
                  <a:lnTo>
                    <a:pt x="70002" y="0"/>
                  </a:lnTo>
                  <a:lnTo>
                    <a:pt x="110986" y="0"/>
                  </a:lnTo>
                  <a:lnTo>
                    <a:pt x="110986" y="26570"/>
                  </a:lnTo>
                  <a:lnTo>
                    <a:pt x="67519" y="26570"/>
                  </a:lnTo>
                  <a:lnTo>
                    <a:pt x="65664" y="27164"/>
                  </a:lnTo>
                  <a:lnTo>
                    <a:pt x="63251" y="29579"/>
                  </a:lnTo>
                  <a:lnTo>
                    <a:pt x="62655" y="31422"/>
                  </a:lnTo>
                  <a:lnTo>
                    <a:pt x="62655" y="41043"/>
                  </a:lnTo>
                  <a:close/>
                </a:path>
                <a:path w="368934" h="168275">
                  <a:moveTo>
                    <a:pt x="110986" y="67593"/>
                  </a:moveTo>
                  <a:lnTo>
                    <a:pt x="0" y="67593"/>
                  </a:lnTo>
                  <a:lnTo>
                    <a:pt x="0" y="41043"/>
                  </a:lnTo>
                  <a:lnTo>
                    <a:pt x="110986" y="41043"/>
                  </a:lnTo>
                  <a:lnTo>
                    <a:pt x="110986" y="67593"/>
                  </a:lnTo>
                  <a:close/>
                </a:path>
                <a:path w="368934" h="168275">
                  <a:moveTo>
                    <a:pt x="62655" y="165830"/>
                  </a:moveTo>
                  <a:lnTo>
                    <a:pt x="34371" y="165830"/>
                  </a:lnTo>
                  <a:lnTo>
                    <a:pt x="34371" y="67593"/>
                  </a:lnTo>
                  <a:lnTo>
                    <a:pt x="62655" y="67593"/>
                  </a:lnTo>
                  <a:lnTo>
                    <a:pt x="62655" y="165830"/>
                  </a:lnTo>
                  <a:close/>
                </a:path>
                <a:path w="368934" h="168275">
                  <a:moveTo>
                    <a:pt x="185007" y="167980"/>
                  </a:moveTo>
                  <a:lnTo>
                    <a:pt x="148484" y="154653"/>
                  </a:lnTo>
                  <a:lnTo>
                    <a:pt x="134944" y="118400"/>
                  </a:lnTo>
                  <a:lnTo>
                    <a:pt x="134960" y="85914"/>
                  </a:lnTo>
                  <a:lnTo>
                    <a:pt x="148484" y="49865"/>
                  </a:lnTo>
                  <a:lnTo>
                    <a:pt x="185007" y="36539"/>
                  </a:lnTo>
                  <a:lnTo>
                    <a:pt x="195862" y="37372"/>
                  </a:lnTo>
                  <a:lnTo>
                    <a:pt x="230166" y="62659"/>
                  </a:lnTo>
                  <a:lnTo>
                    <a:pt x="177834" y="62659"/>
                  </a:lnTo>
                  <a:lnTo>
                    <a:pt x="172411" y="64625"/>
                  </a:lnTo>
                  <a:lnTo>
                    <a:pt x="165067" y="72424"/>
                  </a:lnTo>
                  <a:lnTo>
                    <a:pt x="163228" y="78278"/>
                  </a:lnTo>
                  <a:lnTo>
                    <a:pt x="163228" y="126220"/>
                  </a:lnTo>
                  <a:lnTo>
                    <a:pt x="165067" y="132115"/>
                  </a:lnTo>
                  <a:lnTo>
                    <a:pt x="172411" y="139915"/>
                  </a:lnTo>
                  <a:lnTo>
                    <a:pt x="177834" y="141839"/>
                  </a:lnTo>
                  <a:lnTo>
                    <a:pt x="230155" y="141839"/>
                  </a:lnTo>
                  <a:lnTo>
                    <a:pt x="227371" y="147388"/>
                  </a:lnTo>
                  <a:lnTo>
                    <a:pt x="221424" y="154653"/>
                  </a:lnTo>
                  <a:lnTo>
                    <a:pt x="214071" y="160484"/>
                  </a:lnTo>
                  <a:lnTo>
                    <a:pt x="205550" y="164648"/>
                  </a:lnTo>
                  <a:lnTo>
                    <a:pt x="195862" y="167147"/>
                  </a:lnTo>
                  <a:lnTo>
                    <a:pt x="185007" y="167980"/>
                  </a:lnTo>
                  <a:close/>
                </a:path>
                <a:path w="368934" h="168275">
                  <a:moveTo>
                    <a:pt x="230155" y="141839"/>
                  </a:moveTo>
                  <a:lnTo>
                    <a:pt x="192143" y="141839"/>
                  </a:lnTo>
                  <a:lnTo>
                    <a:pt x="197549" y="139915"/>
                  </a:lnTo>
                  <a:lnTo>
                    <a:pt x="204929" y="132115"/>
                  </a:lnTo>
                  <a:lnTo>
                    <a:pt x="206783" y="126220"/>
                  </a:lnTo>
                  <a:lnTo>
                    <a:pt x="206783" y="78278"/>
                  </a:lnTo>
                  <a:lnTo>
                    <a:pt x="204929" y="72424"/>
                  </a:lnTo>
                  <a:lnTo>
                    <a:pt x="201221" y="68534"/>
                  </a:lnTo>
                  <a:lnTo>
                    <a:pt x="197549" y="64625"/>
                  </a:lnTo>
                  <a:lnTo>
                    <a:pt x="192143" y="62659"/>
                  </a:lnTo>
                  <a:lnTo>
                    <a:pt x="230166" y="62659"/>
                  </a:lnTo>
                  <a:lnTo>
                    <a:pt x="231618" y="65541"/>
                  </a:lnTo>
                  <a:lnTo>
                    <a:pt x="234167" y="75140"/>
                  </a:lnTo>
                  <a:lnTo>
                    <a:pt x="235016" y="85914"/>
                  </a:lnTo>
                  <a:lnTo>
                    <a:pt x="235016" y="118400"/>
                  </a:lnTo>
                  <a:lnTo>
                    <a:pt x="234167" y="129258"/>
                  </a:lnTo>
                  <a:lnTo>
                    <a:pt x="231618" y="138922"/>
                  </a:lnTo>
                  <a:lnTo>
                    <a:pt x="230155" y="141839"/>
                  </a:lnTo>
                  <a:close/>
                </a:path>
                <a:path w="368934" h="168275">
                  <a:moveTo>
                    <a:pt x="306390" y="64236"/>
                  </a:moveTo>
                  <a:lnTo>
                    <a:pt x="292245" y="64236"/>
                  </a:lnTo>
                  <a:lnTo>
                    <a:pt x="295079" y="52118"/>
                  </a:lnTo>
                  <a:lnTo>
                    <a:pt x="301218" y="43463"/>
                  </a:lnTo>
                  <a:lnTo>
                    <a:pt x="310663" y="38270"/>
                  </a:lnTo>
                  <a:lnTo>
                    <a:pt x="323415" y="36539"/>
                  </a:lnTo>
                  <a:lnTo>
                    <a:pt x="333208" y="37353"/>
                  </a:lnTo>
                  <a:lnTo>
                    <a:pt x="364194" y="61820"/>
                  </a:lnTo>
                  <a:lnTo>
                    <a:pt x="312046" y="61820"/>
                  </a:lnTo>
                  <a:lnTo>
                    <a:pt x="306798" y="63867"/>
                  </a:lnTo>
                  <a:lnTo>
                    <a:pt x="306390" y="64236"/>
                  </a:lnTo>
                  <a:close/>
                </a:path>
                <a:path w="368934" h="168275">
                  <a:moveTo>
                    <a:pt x="297125" y="165830"/>
                  </a:moveTo>
                  <a:lnTo>
                    <a:pt x="268893" y="165830"/>
                  </a:lnTo>
                  <a:lnTo>
                    <a:pt x="268893" y="38689"/>
                  </a:lnTo>
                  <a:lnTo>
                    <a:pt x="296706" y="38689"/>
                  </a:lnTo>
                  <a:lnTo>
                    <a:pt x="292309" y="63867"/>
                  </a:lnTo>
                  <a:lnTo>
                    <a:pt x="292245" y="64236"/>
                  </a:lnTo>
                  <a:lnTo>
                    <a:pt x="306390" y="64236"/>
                  </a:lnTo>
                  <a:lnTo>
                    <a:pt x="302845" y="68064"/>
                  </a:lnTo>
                  <a:lnTo>
                    <a:pt x="299031" y="72240"/>
                  </a:lnTo>
                  <a:lnTo>
                    <a:pt x="297171" y="78115"/>
                  </a:lnTo>
                  <a:lnTo>
                    <a:pt x="297125" y="165830"/>
                  </a:lnTo>
                  <a:close/>
                </a:path>
                <a:path w="368934" h="168275">
                  <a:moveTo>
                    <a:pt x="368702" y="95985"/>
                  </a:moveTo>
                  <a:lnTo>
                    <a:pt x="340469" y="95985"/>
                  </a:lnTo>
                  <a:lnTo>
                    <a:pt x="340469" y="78115"/>
                  </a:lnTo>
                  <a:lnTo>
                    <a:pt x="338671" y="72240"/>
                  </a:lnTo>
                  <a:lnTo>
                    <a:pt x="338615" y="72055"/>
                  </a:lnTo>
                  <a:lnTo>
                    <a:pt x="331233" y="63867"/>
                  </a:lnTo>
                  <a:lnTo>
                    <a:pt x="325898" y="61820"/>
                  </a:lnTo>
                  <a:lnTo>
                    <a:pt x="364194" y="61820"/>
                  </a:lnTo>
                  <a:lnTo>
                    <a:pt x="365619" y="64839"/>
                  </a:lnTo>
                  <a:lnTo>
                    <a:pt x="367931" y="74097"/>
                  </a:lnTo>
                  <a:lnTo>
                    <a:pt x="368702" y="84440"/>
                  </a:lnTo>
                  <a:lnTo>
                    <a:pt x="368702" y="95985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5452" y="4514422"/>
              <a:ext cx="230291" cy="173322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91289" y="5547501"/>
            <a:ext cx="9887585" cy="982980"/>
          </a:xfrm>
          <a:custGeom>
            <a:avLst/>
            <a:gdLst/>
            <a:ahLst/>
            <a:cxnLst/>
            <a:rect l="l" t="t" r="r" b="b"/>
            <a:pathLst>
              <a:path w="9887585" h="982979">
                <a:moveTo>
                  <a:pt x="9810704" y="982579"/>
                </a:moveTo>
                <a:lnTo>
                  <a:pt x="76506" y="982579"/>
                </a:lnTo>
                <a:lnTo>
                  <a:pt x="71179" y="982046"/>
                </a:lnTo>
                <a:lnTo>
                  <a:pt x="31919" y="965793"/>
                </a:lnTo>
                <a:lnTo>
                  <a:pt x="4175" y="927063"/>
                </a:lnTo>
                <a:lnTo>
                  <a:pt x="0" y="906081"/>
                </a:lnTo>
                <a:lnTo>
                  <a:pt x="0" y="900697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906081"/>
                </a:lnTo>
                <a:lnTo>
                  <a:pt x="9870416" y="950665"/>
                </a:lnTo>
                <a:lnTo>
                  <a:pt x="9831686" y="978403"/>
                </a:lnTo>
                <a:lnTo>
                  <a:pt x="9816026" y="982046"/>
                </a:lnTo>
                <a:lnTo>
                  <a:pt x="9810704" y="982579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230" y="2436001"/>
            <a:ext cx="1965325" cy="429895"/>
          </a:xfrm>
          <a:custGeom>
            <a:avLst/>
            <a:gdLst/>
            <a:ahLst/>
            <a:cxnLst/>
            <a:rect l="l" t="t" r="r" b="b"/>
            <a:pathLst>
              <a:path w="1965325" h="429894">
                <a:moveTo>
                  <a:pt x="1888660" y="429878"/>
                </a:moveTo>
                <a:lnTo>
                  <a:pt x="76506" y="429878"/>
                </a:lnTo>
                <a:lnTo>
                  <a:pt x="71179" y="429346"/>
                </a:lnTo>
                <a:lnTo>
                  <a:pt x="31919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1888660" y="0"/>
                </a:lnTo>
                <a:lnTo>
                  <a:pt x="1933244" y="16785"/>
                </a:lnTo>
                <a:lnTo>
                  <a:pt x="1960982" y="55515"/>
                </a:lnTo>
                <a:lnTo>
                  <a:pt x="1965158" y="76497"/>
                </a:lnTo>
                <a:lnTo>
                  <a:pt x="1965158" y="353380"/>
                </a:lnTo>
                <a:lnTo>
                  <a:pt x="1948372" y="397965"/>
                </a:lnTo>
                <a:lnTo>
                  <a:pt x="1909642" y="425702"/>
                </a:lnTo>
                <a:lnTo>
                  <a:pt x="1893982" y="429346"/>
                </a:lnTo>
                <a:lnTo>
                  <a:pt x="1888660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0471" y="1197125"/>
            <a:ext cx="4707890" cy="391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960" marR="2583815" indent="-635">
              <a:lnSpc>
                <a:spcPct val="142200"/>
              </a:lnSpc>
              <a:spcBef>
                <a:spcPts val="100"/>
              </a:spcBef>
              <a:tabLst>
                <a:tab pos="1471295" algn="l"/>
              </a:tabLst>
            </a:pPr>
            <a:r>
              <a:rPr sz="1700" spc="-25" dirty="0">
                <a:solidFill>
                  <a:srgbClr val="04182D"/>
                </a:solidFill>
                <a:latin typeface="Courier New"/>
                <a:cs typeface="Courier New"/>
              </a:rPr>
              <a:t>var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	seq</a:t>
            </a:r>
            <a:r>
              <a:rPr sz="1700" spc="-4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: 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expression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dictloop.py</a:t>
            </a:r>
            <a:endParaRPr sz="2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2250">
              <a:latin typeface="Courier New"/>
              <a:cs typeface="Courier New"/>
            </a:endParaRPr>
          </a:p>
          <a:p>
            <a:pPr marL="53340">
              <a:lnSpc>
                <a:spcPct val="100000"/>
              </a:lnSpc>
            </a:pP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world</a:t>
            </a:r>
            <a:r>
              <a:rPr sz="1700" spc="-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700" spc="-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{</a:t>
            </a:r>
            <a:r>
              <a:rPr sz="17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"afghanistan"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30.55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endParaRPr sz="1700">
              <a:latin typeface="Courier New"/>
              <a:cs typeface="Courier New"/>
            </a:endParaRPr>
          </a:p>
          <a:p>
            <a:pPr marL="1342390">
              <a:lnSpc>
                <a:spcPct val="100000"/>
              </a:lnSpc>
              <a:spcBef>
                <a:spcPts val="865"/>
              </a:spcBef>
            </a:pP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"albania"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2.77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endParaRPr sz="1700">
              <a:latin typeface="Courier New"/>
              <a:cs typeface="Courier New"/>
            </a:endParaRPr>
          </a:p>
          <a:p>
            <a:pPr marL="568960" marR="1165225" indent="773430">
              <a:lnSpc>
                <a:spcPct val="142200"/>
              </a:lnSpc>
              <a:tabLst>
                <a:tab pos="2374265" algn="l"/>
              </a:tabLst>
            </a:pP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"algeria"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39.21</a:t>
            </a:r>
            <a:r>
              <a:rPr sz="1700" spc="-17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}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key,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value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	world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endParaRPr sz="1700">
              <a:latin typeface="Courier New"/>
              <a:cs typeface="Courier New"/>
            </a:endParaRPr>
          </a:p>
          <a:p>
            <a:pPr marL="568960">
              <a:lnSpc>
                <a:spcPct val="100000"/>
              </a:lnSpc>
              <a:spcBef>
                <a:spcPts val="860"/>
              </a:spcBef>
            </a:pPr>
            <a:r>
              <a:rPr sz="170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(key</a:t>
            </a:r>
            <a:r>
              <a:rPr sz="1700" spc="-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7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"</a:t>
            </a:r>
            <a:r>
              <a:rPr sz="1700" spc="-2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BE2F72"/>
                </a:solidFill>
                <a:latin typeface="Courier New"/>
                <a:cs typeface="Courier New"/>
              </a:rPr>
              <a:t>-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-</a:t>
            </a:r>
            <a:r>
              <a:rPr sz="1700" spc="-3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"</a:t>
            </a:r>
            <a:r>
              <a:rPr sz="1700" spc="-3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700" spc="-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008600"/>
                </a:solidFill>
                <a:latin typeface="Courier New"/>
                <a:cs typeface="Courier New"/>
              </a:rPr>
              <a:t>str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(value))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1411" y="5577789"/>
            <a:ext cx="4023360" cy="76263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ValueError:</a:t>
            </a:r>
            <a:r>
              <a:rPr sz="17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too</a:t>
            </a:r>
            <a:r>
              <a:rPr sz="17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many</a:t>
            </a:r>
            <a:r>
              <a:rPr sz="17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values</a:t>
            </a:r>
            <a:r>
              <a:rPr sz="17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ourier New"/>
                <a:cs typeface="Courier New"/>
              </a:rPr>
              <a:t>to</a:t>
            </a:r>
            <a:endParaRPr sz="1700">
              <a:latin typeface="Courier New"/>
              <a:cs typeface="Courier New"/>
            </a:endParaRPr>
          </a:p>
          <a:p>
            <a:pPr marL="1560195">
              <a:lnSpc>
                <a:spcPct val="100000"/>
              </a:lnSpc>
              <a:spcBef>
                <a:spcPts val="865"/>
              </a:spcBef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unpack</a:t>
            </a:r>
            <a:r>
              <a:rPr sz="1700" spc="-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(expected</a:t>
            </a:r>
            <a:r>
              <a:rPr sz="17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ourier New"/>
                <a:cs typeface="Courier New"/>
              </a:rPr>
              <a:t>2)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259217-E268-66C9-1A78-757A2D4660F7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EA678B6B-C8D0-4DF4-4C2F-400333EC0F67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5" dirty="0"/>
              <a:t>Dictionary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166812"/>
            <a:ext cx="9887585" cy="982980"/>
            <a:chOff x="491289" y="1166812"/>
            <a:chExt cx="9887585" cy="982980"/>
          </a:xfrm>
        </p:grpSpPr>
        <p:sp>
          <p:nvSpPr>
            <p:cNvPr id="4" name="object 4"/>
            <p:cNvSpPr/>
            <p:nvPr/>
          </p:nvSpPr>
          <p:spPr>
            <a:xfrm>
              <a:off x="491289" y="1166812"/>
              <a:ext cx="9887585" cy="982980"/>
            </a:xfrm>
            <a:custGeom>
              <a:avLst/>
              <a:gdLst/>
              <a:ahLst/>
              <a:cxnLst/>
              <a:rect l="l" t="t" r="r" b="b"/>
              <a:pathLst>
                <a:path w="9887585" h="982980">
                  <a:moveTo>
                    <a:pt x="9810704" y="982579"/>
                  </a:moveTo>
                  <a:lnTo>
                    <a:pt x="76506" y="982579"/>
                  </a:lnTo>
                  <a:lnTo>
                    <a:pt x="71179" y="982046"/>
                  </a:lnTo>
                  <a:lnTo>
                    <a:pt x="31919" y="965793"/>
                  </a:lnTo>
                  <a:lnTo>
                    <a:pt x="4175" y="927063"/>
                  </a:lnTo>
                  <a:lnTo>
                    <a:pt x="0" y="906081"/>
                  </a:lnTo>
                  <a:lnTo>
                    <a:pt x="0" y="900697"/>
                  </a:lnTo>
                  <a:lnTo>
                    <a:pt x="0" y="76506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506"/>
                  </a:lnTo>
                  <a:lnTo>
                    <a:pt x="9887202" y="906081"/>
                  </a:lnTo>
                  <a:lnTo>
                    <a:pt x="9870416" y="950665"/>
                  </a:lnTo>
                  <a:lnTo>
                    <a:pt x="9831686" y="978403"/>
                  </a:lnTo>
                  <a:lnTo>
                    <a:pt x="9816026" y="982046"/>
                  </a:lnTo>
                  <a:lnTo>
                    <a:pt x="9810704" y="982579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564" y="1365036"/>
              <a:ext cx="378460" cy="172720"/>
            </a:xfrm>
            <a:custGeom>
              <a:avLst/>
              <a:gdLst/>
              <a:ahLst/>
              <a:cxnLst/>
              <a:rect l="l" t="t" r="r" b="b"/>
              <a:pathLst>
                <a:path w="378459" h="172719">
                  <a:moveTo>
                    <a:pt x="64326" y="42130"/>
                  </a:moveTo>
                  <a:lnTo>
                    <a:pt x="35286" y="42130"/>
                  </a:lnTo>
                  <a:lnTo>
                    <a:pt x="35286" y="35018"/>
                  </a:lnTo>
                  <a:lnTo>
                    <a:pt x="56918" y="2370"/>
                  </a:lnTo>
                  <a:lnTo>
                    <a:pt x="71869" y="0"/>
                  </a:lnTo>
                  <a:lnTo>
                    <a:pt x="113944" y="0"/>
                  </a:lnTo>
                  <a:lnTo>
                    <a:pt x="113944" y="27260"/>
                  </a:lnTo>
                  <a:lnTo>
                    <a:pt x="69318" y="27260"/>
                  </a:lnTo>
                  <a:lnTo>
                    <a:pt x="67415" y="27888"/>
                  </a:lnTo>
                  <a:lnTo>
                    <a:pt x="64936" y="30367"/>
                  </a:lnTo>
                  <a:lnTo>
                    <a:pt x="64326" y="32253"/>
                  </a:lnTo>
                  <a:lnTo>
                    <a:pt x="64326" y="42130"/>
                  </a:lnTo>
                  <a:close/>
                </a:path>
                <a:path w="378459" h="172719">
                  <a:moveTo>
                    <a:pt x="113944" y="69390"/>
                  </a:moveTo>
                  <a:lnTo>
                    <a:pt x="0" y="69390"/>
                  </a:lnTo>
                  <a:lnTo>
                    <a:pt x="0" y="42130"/>
                  </a:lnTo>
                  <a:lnTo>
                    <a:pt x="113944" y="42130"/>
                  </a:lnTo>
                  <a:lnTo>
                    <a:pt x="113944" y="69390"/>
                  </a:lnTo>
                  <a:close/>
                </a:path>
                <a:path w="378459" h="172719">
                  <a:moveTo>
                    <a:pt x="64326" y="170244"/>
                  </a:moveTo>
                  <a:lnTo>
                    <a:pt x="35286" y="170244"/>
                  </a:lnTo>
                  <a:lnTo>
                    <a:pt x="35286" y="69390"/>
                  </a:lnTo>
                  <a:lnTo>
                    <a:pt x="64326" y="69390"/>
                  </a:lnTo>
                  <a:lnTo>
                    <a:pt x="64326" y="170244"/>
                  </a:lnTo>
                  <a:close/>
                </a:path>
                <a:path w="378459" h="172719">
                  <a:moveTo>
                    <a:pt x="189762" y="172452"/>
                  </a:moveTo>
                  <a:lnTo>
                    <a:pt x="152267" y="158768"/>
                  </a:lnTo>
                  <a:lnTo>
                    <a:pt x="138365" y="121540"/>
                  </a:lnTo>
                  <a:lnTo>
                    <a:pt x="138382" y="88192"/>
                  </a:lnTo>
                  <a:lnTo>
                    <a:pt x="152267" y="51180"/>
                  </a:lnTo>
                  <a:lnTo>
                    <a:pt x="189762" y="37497"/>
                  </a:lnTo>
                  <a:lnTo>
                    <a:pt x="200908" y="38352"/>
                  </a:lnTo>
                  <a:lnTo>
                    <a:pt x="233256" y="58625"/>
                  </a:lnTo>
                  <a:lnTo>
                    <a:pt x="236130" y="64326"/>
                  </a:lnTo>
                  <a:lnTo>
                    <a:pt x="182399" y="64326"/>
                  </a:lnTo>
                  <a:lnTo>
                    <a:pt x="176833" y="66338"/>
                  </a:lnTo>
                  <a:lnTo>
                    <a:pt x="169290" y="74346"/>
                  </a:lnTo>
                  <a:lnTo>
                    <a:pt x="167404" y="80362"/>
                  </a:lnTo>
                  <a:lnTo>
                    <a:pt x="167404" y="129585"/>
                  </a:lnTo>
                  <a:lnTo>
                    <a:pt x="169290" y="135620"/>
                  </a:lnTo>
                  <a:lnTo>
                    <a:pt x="176833" y="143630"/>
                  </a:lnTo>
                  <a:lnTo>
                    <a:pt x="182399" y="145622"/>
                  </a:lnTo>
                  <a:lnTo>
                    <a:pt x="236110" y="145622"/>
                  </a:lnTo>
                  <a:lnTo>
                    <a:pt x="233256" y="151310"/>
                  </a:lnTo>
                  <a:lnTo>
                    <a:pt x="227151" y="158768"/>
                  </a:lnTo>
                  <a:lnTo>
                    <a:pt x="219602" y="164755"/>
                  </a:lnTo>
                  <a:lnTo>
                    <a:pt x="210854" y="169032"/>
                  </a:lnTo>
                  <a:lnTo>
                    <a:pt x="200908" y="171597"/>
                  </a:lnTo>
                  <a:lnTo>
                    <a:pt x="189762" y="172452"/>
                  </a:lnTo>
                  <a:close/>
                </a:path>
                <a:path w="378459" h="172719">
                  <a:moveTo>
                    <a:pt x="236110" y="145622"/>
                  </a:moveTo>
                  <a:lnTo>
                    <a:pt x="197088" y="145622"/>
                  </a:lnTo>
                  <a:lnTo>
                    <a:pt x="202638" y="143630"/>
                  </a:lnTo>
                  <a:lnTo>
                    <a:pt x="210216" y="135620"/>
                  </a:lnTo>
                  <a:lnTo>
                    <a:pt x="212120" y="129585"/>
                  </a:lnTo>
                  <a:lnTo>
                    <a:pt x="212120" y="80362"/>
                  </a:lnTo>
                  <a:lnTo>
                    <a:pt x="210216" y="74346"/>
                  </a:lnTo>
                  <a:lnTo>
                    <a:pt x="206411" y="70360"/>
                  </a:lnTo>
                  <a:lnTo>
                    <a:pt x="202638" y="66338"/>
                  </a:lnTo>
                  <a:lnTo>
                    <a:pt x="197088" y="64326"/>
                  </a:lnTo>
                  <a:lnTo>
                    <a:pt x="236130" y="64326"/>
                  </a:lnTo>
                  <a:lnTo>
                    <a:pt x="237617" y="67275"/>
                  </a:lnTo>
                  <a:lnTo>
                    <a:pt x="240234" y="77131"/>
                  </a:lnTo>
                  <a:lnTo>
                    <a:pt x="241106" y="88192"/>
                  </a:lnTo>
                  <a:lnTo>
                    <a:pt x="241106" y="121540"/>
                  </a:lnTo>
                  <a:lnTo>
                    <a:pt x="240234" y="132697"/>
                  </a:lnTo>
                  <a:lnTo>
                    <a:pt x="237617" y="142620"/>
                  </a:lnTo>
                  <a:lnTo>
                    <a:pt x="236110" y="145622"/>
                  </a:lnTo>
                  <a:close/>
                </a:path>
                <a:path w="378459" h="172719">
                  <a:moveTo>
                    <a:pt x="314201" y="65943"/>
                  </a:moveTo>
                  <a:lnTo>
                    <a:pt x="299684" y="65943"/>
                  </a:lnTo>
                  <a:lnTo>
                    <a:pt x="302593" y="53498"/>
                  </a:lnTo>
                  <a:lnTo>
                    <a:pt x="308896" y="44609"/>
                  </a:lnTo>
                  <a:lnTo>
                    <a:pt x="318593" y="39275"/>
                  </a:lnTo>
                  <a:lnTo>
                    <a:pt x="331685" y="37497"/>
                  </a:lnTo>
                  <a:lnTo>
                    <a:pt x="341740" y="38335"/>
                  </a:lnTo>
                  <a:lnTo>
                    <a:pt x="373552" y="63464"/>
                  </a:lnTo>
                  <a:lnTo>
                    <a:pt x="320013" y="63464"/>
                  </a:lnTo>
                  <a:lnTo>
                    <a:pt x="314612" y="65564"/>
                  </a:lnTo>
                  <a:lnTo>
                    <a:pt x="314201" y="65943"/>
                  </a:lnTo>
                  <a:close/>
                </a:path>
                <a:path w="378459" h="172719">
                  <a:moveTo>
                    <a:pt x="304693" y="170244"/>
                  </a:moveTo>
                  <a:lnTo>
                    <a:pt x="275709" y="170244"/>
                  </a:lnTo>
                  <a:lnTo>
                    <a:pt x="275709" y="39706"/>
                  </a:lnTo>
                  <a:lnTo>
                    <a:pt x="304263" y="39706"/>
                  </a:lnTo>
                  <a:lnTo>
                    <a:pt x="299750" y="65564"/>
                  </a:lnTo>
                  <a:lnTo>
                    <a:pt x="299684" y="65943"/>
                  </a:lnTo>
                  <a:lnTo>
                    <a:pt x="314201" y="65943"/>
                  </a:lnTo>
                  <a:lnTo>
                    <a:pt x="310566" y="69875"/>
                  </a:lnTo>
                  <a:lnTo>
                    <a:pt x="306652" y="74149"/>
                  </a:lnTo>
                  <a:lnTo>
                    <a:pt x="304739" y="80182"/>
                  </a:lnTo>
                  <a:lnTo>
                    <a:pt x="304693" y="170244"/>
                  </a:lnTo>
                  <a:close/>
                </a:path>
                <a:path w="378459" h="172719">
                  <a:moveTo>
                    <a:pt x="378180" y="98536"/>
                  </a:moveTo>
                  <a:lnTo>
                    <a:pt x="349194" y="98536"/>
                  </a:lnTo>
                  <a:lnTo>
                    <a:pt x="349194" y="80182"/>
                  </a:lnTo>
                  <a:lnTo>
                    <a:pt x="347345" y="74149"/>
                  </a:lnTo>
                  <a:lnTo>
                    <a:pt x="347290" y="73969"/>
                  </a:lnTo>
                  <a:lnTo>
                    <a:pt x="339712" y="65564"/>
                  </a:lnTo>
                  <a:lnTo>
                    <a:pt x="334236" y="63464"/>
                  </a:lnTo>
                  <a:lnTo>
                    <a:pt x="373552" y="63464"/>
                  </a:lnTo>
                  <a:lnTo>
                    <a:pt x="375014" y="66562"/>
                  </a:lnTo>
                  <a:lnTo>
                    <a:pt x="377388" y="76064"/>
                  </a:lnTo>
                  <a:lnTo>
                    <a:pt x="378180" y="86683"/>
                  </a:lnTo>
                  <a:lnTo>
                    <a:pt x="378180" y="98536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2404" y="1357331"/>
              <a:ext cx="236259" cy="17794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91289" y="3213852"/>
            <a:ext cx="9887585" cy="2108835"/>
            <a:chOff x="491289" y="3213852"/>
            <a:chExt cx="9887585" cy="2108835"/>
          </a:xfrm>
        </p:grpSpPr>
        <p:sp>
          <p:nvSpPr>
            <p:cNvPr id="8" name="object 8"/>
            <p:cNvSpPr/>
            <p:nvPr/>
          </p:nvSpPr>
          <p:spPr>
            <a:xfrm>
              <a:off x="491289" y="3213852"/>
              <a:ext cx="9887585" cy="2108835"/>
            </a:xfrm>
            <a:custGeom>
              <a:avLst/>
              <a:gdLst/>
              <a:ahLst/>
              <a:cxnLst/>
              <a:rect l="l" t="t" r="r" b="b"/>
              <a:pathLst>
                <a:path w="9887585" h="2108835">
                  <a:moveTo>
                    <a:pt x="9810704" y="2108451"/>
                  </a:moveTo>
                  <a:lnTo>
                    <a:pt x="76506" y="2108451"/>
                  </a:lnTo>
                  <a:lnTo>
                    <a:pt x="71179" y="2107918"/>
                  </a:lnTo>
                  <a:lnTo>
                    <a:pt x="31919" y="2091665"/>
                  </a:lnTo>
                  <a:lnTo>
                    <a:pt x="4175" y="2052935"/>
                  </a:lnTo>
                  <a:lnTo>
                    <a:pt x="0" y="2031953"/>
                  </a:lnTo>
                  <a:lnTo>
                    <a:pt x="0" y="2026569"/>
                  </a:lnTo>
                  <a:lnTo>
                    <a:pt x="0" y="76497"/>
                  </a:lnTo>
                  <a:lnTo>
                    <a:pt x="16785" y="31913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5"/>
                  </a:lnTo>
                  <a:lnTo>
                    <a:pt x="9887202" y="76497"/>
                  </a:lnTo>
                  <a:lnTo>
                    <a:pt x="9887202" y="2031953"/>
                  </a:lnTo>
                  <a:lnTo>
                    <a:pt x="9870416" y="2076537"/>
                  </a:lnTo>
                  <a:lnTo>
                    <a:pt x="9831686" y="2104275"/>
                  </a:lnTo>
                  <a:lnTo>
                    <a:pt x="9816026" y="2107918"/>
                  </a:lnTo>
                  <a:lnTo>
                    <a:pt x="9810704" y="2108451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564" y="4517469"/>
              <a:ext cx="378460" cy="172720"/>
            </a:xfrm>
            <a:custGeom>
              <a:avLst/>
              <a:gdLst/>
              <a:ahLst/>
              <a:cxnLst/>
              <a:rect l="l" t="t" r="r" b="b"/>
              <a:pathLst>
                <a:path w="378459" h="172720">
                  <a:moveTo>
                    <a:pt x="64326" y="42128"/>
                  </a:moveTo>
                  <a:lnTo>
                    <a:pt x="35286" y="42128"/>
                  </a:lnTo>
                  <a:lnTo>
                    <a:pt x="35286" y="35024"/>
                  </a:lnTo>
                  <a:lnTo>
                    <a:pt x="56918" y="2377"/>
                  </a:lnTo>
                  <a:lnTo>
                    <a:pt x="71869" y="0"/>
                  </a:lnTo>
                  <a:lnTo>
                    <a:pt x="113944" y="0"/>
                  </a:lnTo>
                  <a:lnTo>
                    <a:pt x="113944" y="27266"/>
                  </a:lnTo>
                  <a:lnTo>
                    <a:pt x="69318" y="27266"/>
                  </a:lnTo>
                  <a:lnTo>
                    <a:pt x="67415" y="27901"/>
                  </a:lnTo>
                  <a:lnTo>
                    <a:pt x="64936" y="30378"/>
                  </a:lnTo>
                  <a:lnTo>
                    <a:pt x="64326" y="32261"/>
                  </a:lnTo>
                  <a:lnTo>
                    <a:pt x="64326" y="42128"/>
                  </a:lnTo>
                  <a:close/>
                </a:path>
                <a:path w="378459" h="172720">
                  <a:moveTo>
                    <a:pt x="113944" y="69394"/>
                  </a:moveTo>
                  <a:lnTo>
                    <a:pt x="0" y="69394"/>
                  </a:lnTo>
                  <a:lnTo>
                    <a:pt x="0" y="42128"/>
                  </a:lnTo>
                  <a:lnTo>
                    <a:pt x="113944" y="42128"/>
                  </a:lnTo>
                  <a:lnTo>
                    <a:pt x="113944" y="69394"/>
                  </a:lnTo>
                  <a:close/>
                </a:path>
                <a:path w="378459" h="172720">
                  <a:moveTo>
                    <a:pt x="64326" y="170252"/>
                  </a:moveTo>
                  <a:lnTo>
                    <a:pt x="35286" y="170252"/>
                  </a:lnTo>
                  <a:lnTo>
                    <a:pt x="35286" y="69394"/>
                  </a:lnTo>
                  <a:lnTo>
                    <a:pt x="64326" y="69394"/>
                  </a:lnTo>
                  <a:lnTo>
                    <a:pt x="64326" y="170252"/>
                  </a:lnTo>
                  <a:close/>
                </a:path>
                <a:path w="378459" h="172720">
                  <a:moveTo>
                    <a:pt x="189762" y="172463"/>
                  </a:moveTo>
                  <a:lnTo>
                    <a:pt x="152267" y="158768"/>
                  </a:lnTo>
                  <a:lnTo>
                    <a:pt x="138365" y="121553"/>
                  </a:lnTo>
                  <a:lnTo>
                    <a:pt x="138381" y="88206"/>
                  </a:lnTo>
                  <a:lnTo>
                    <a:pt x="152267" y="51196"/>
                  </a:lnTo>
                  <a:lnTo>
                    <a:pt x="189762" y="37501"/>
                  </a:lnTo>
                  <a:lnTo>
                    <a:pt x="200908" y="38357"/>
                  </a:lnTo>
                  <a:lnTo>
                    <a:pt x="233256" y="58634"/>
                  </a:lnTo>
                  <a:lnTo>
                    <a:pt x="236132" y="64338"/>
                  </a:lnTo>
                  <a:lnTo>
                    <a:pt x="182399" y="64338"/>
                  </a:lnTo>
                  <a:lnTo>
                    <a:pt x="176833" y="66344"/>
                  </a:lnTo>
                  <a:lnTo>
                    <a:pt x="173060" y="70377"/>
                  </a:lnTo>
                  <a:lnTo>
                    <a:pt x="169290" y="74348"/>
                  </a:lnTo>
                  <a:lnTo>
                    <a:pt x="167404" y="80366"/>
                  </a:lnTo>
                  <a:lnTo>
                    <a:pt x="167404" y="129598"/>
                  </a:lnTo>
                  <a:lnTo>
                    <a:pt x="169290" y="135636"/>
                  </a:lnTo>
                  <a:lnTo>
                    <a:pt x="176833" y="143640"/>
                  </a:lnTo>
                  <a:lnTo>
                    <a:pt x="182399" y="145626"/>
                  </a:lnTo>
                  <a:lnTo>
                    <a:pt x="236114" y="145626"/>
                  </a:lnTo>
                  <a:lnTo>
                    <a:pt x="233256" y="151318"/>
                  </a:lnTo>
                  <a:lnTo>
                    <a:pt x="227151" y="158768"/>
                  </a:lnTo>
                  <a:lnTo>
                    <a:pt x="219602" y="164759"/>
                  </a:lnTo>
                  <a:lnTo>
                    <a:pt x="210854" y="169039"/>
                  </a:lnTo>
                  <a:lnTo>
                    <a:pt x="200908" y="171607"/>
                  </a:lnTo>
                  <a:lnTo>
                    <a:pt x="189762" y="172463"/>
                  </a:lnTo>
                  <a:close/>
                </a:path>
                <a:path w="378459" h="172720">
                  <a:moveTo>
                    <a:pt x="236114" y="145626"/>
                  </a:moveTo>
                  <a:lnTo>
                    <a:pt x="197088" y="145626"/>
                  </a:lnTo>
                  <a:lnTo>
                    <a:pt x="202638" y="143640"/>
                  </a:lnTo>
                  <a:lnTo>
                    <a:pt x="210216" y="135636"/>
                  </a:lnTo>
                  <a:lnTo>
                    <a:pt x="212120" y="129598"/>
                  </a:lnTo>
                  <a:lnTo>
                    <a:pt x="212120" y="80366"/>
                  </a:lnTo>
                  <a:lnTo>
                    <a:pt x="210216" y="74348"/>
                  </a:lnTo>
                  <a:lnTo>
                    <a:pt x="206411" y="70377"/>
                  </a:lnTo>
                  <a:lnTo>
                    <a:pt x="202638" y="66344"/>
                  </a:lnTo>
                  <a:lnTo>
                    <a:pt x="197088" y="64338"/>
                  </a:lnTo>
                  <a:lnTo>
                    <a:pt x="236132" y="64338"/>
                  </a:lnTo>
                  <a:lnTo>
                    <a:pt x="237617" y="67283"/>
                  </a:lnTo>
                  <a:lnTo>
                    <a:pt x="240234" y="77141"/>
                  </a:lnTo>
                  <a:lnTo>
                    <a:pt x="241106" y="88206"/>
                  </a:lnTo>
                  <a:lnTo>
                    <a:pt x="241106" y="121553"/>
                  </a:lnTo>
                  <a:lnTo>
                    <a:pt x="240234" y="132710"/>
                  </a:lnTo>
                  <a:lnTo>
                    <a:pt x="237617" y="142632"/>
                  </a:lnTo>
                  <a:lnTo>
                    <a:pt x="236114" y="145626"/>
                  </a:lnTo>
                  <a:close/>
                </a:path>
                <a:path w="378459" h="172720">
                  <a:moveTo>
                    <a:pt x="314196" y="65955"/>
                  </a:moveTo>
                  <a:lnTo>
                    <a:pt x="299684" y="65955"/>
                  </a:lnTo>
                  <a:lnTo>
                    <a:pt x="302593" y="53504"/>
                  </a:lnTo>
                  <a:lnTo>
                    <a:pt x="308896" y="44612"/>
                  </a:lnTo>
                  <a:lnTo>
                    <a:pt x="318593" y="39279"/>
                  </a:lnTo>
                  <a:lnTo>
                    <a:pt x="331685" y="37501"/>
                  </a:lnTo>
                  <a:lnTo>
                    <a:pt x="341740" y="38341"/>
                  </a:lnTo>
                  <a:lnTo>
                    <a:pt x="373558" y="63478"/>
                  </a:lnTo>
                  <a:lnTo>
                    <a:pt x="320013" y="63478"/>
                  </a:lnTo>
                  <a:lnTo>
                    <a:pt x="314623" y="65566"/>
                  </a:lnTo>
                  <a:lnTo>
                    <a:pt x="314196" y="65955"/>
                  </a:lnTo>
                  <a:close/>
                </a:path>
                <a:path w="378459" h="172720">
                  <a:moveTo>
                    <a:pt x="304693" y="170252"/>
                  </a:moveTo>
                  <a:lnTo>
                    <a:pt x="275709" y="170252"/>
                  </a:lnTo>
                  <a:lnTo>
                    <a:pt x="275709" y="39712"/>
                  </a:lnTo>
                  <a:lnTo>
                    <a:pt x="304263" y="39712"/>
                  </a:lnTo>
                  <a:lnTo>
                    <a:pt x="299752" y="65566"/>
                  </a:lnTo>
                  <a:lnTo>
                    <a:pt x="299684" y="65955"/>
                  </a:lnTo>
                  <a:lnTo>
                    <a:pt x="314196" y="65955"/>
                  </a:lnTo>
                  <a:lnTo>
                    <a:pt x="306652" y="74164"/>
                  </a:lnTo>
                  <a:lnTo>
                    <a:pt x="304739" y="80182"/>
                  </a:lnTo>
                  <a:lnTo>
                    <a:pt x="304693" y="170252"/>
                  </a:lnTo>
                  <a:close/>
                </a:path>
                <a:path w="378459" h="172720">
                  <a:moveTo>
                    <a:pt x="378180" y="98544"/>
                  </a:moveTo>
                  <a:lnTo>
                    <a:pt x="349194" y="98544"/>
                  </a:lnTo>
                  <a:lnTo>
                    <a:pt x="349194" y="80182"/>
                  </a:lnTo>
                  <a:lnTo>
                    <a:pt x="347347" y="74164"/>
                  </a:lnTo>
                  <a:lnTo>
                    <a:pt x="347290" y="73980"/>
                  </a:lnTo>
                  <a:lnTo>
                    <a:pt x="343485" y="69783"/>
                  </a:lnTo>
                  <a:lnTo>
                    <a:pt x="339712" y="65566"/>
                  </a:lnTo>
                  <a:lnTo>
                    <a:pt x="334236" y="63478"/>
                  </a:lnTo>
                  <a:lnTo>
                    <a:pt x="373558" y="63478"/>
                  </a:lnTo>
                  <a:lnTo>
                    <a:pt x="375014" y="66567"/>
                  </a:lnTo>
                  <a:lnTo>
                    <a:pt x="377388" y="76072"/>
                  </a:lnTo>
                  <a:lnTo>
                    <a:pt x="378180" y="86692"/>
                  </a:lnTo>
                  <a:lnTo>
                    <a:pt x="378180" y="98544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8041" y="4509772"/>
              <a:ext cx="236269" cy="177949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91289" y="5567948"/>
            <a:ext cx="9887585" cy="1351280"/>
          </a:xfrm>
          <a:custGeom>
            <a:avLst/>
            <a:gdLst/>
            <a:ahLst/>
            <a:cxnLst/>
            <a:rect l="l" t="t" r="r" b="b"/>
            <a:pathLst>
              <a:path w="9887585" h="1351279">
                <a:moveTo>
                  <a:pt x="9810704" y="1351046"/>
                </a:moveTo>
                <a:lnTo>
                  <a:pt x="76506" y="1351046"/>
                </a:lnTo>
                <a:lnTo>
                  <a:pt x="71179" y="1350514"/>
                </a:lnTo>
                <a:lnTo>
                  <a:pt x="31919" y="1334260"/>
                </a:lnTo>
                <a:lnTo>
                  <a:pt x="4175" y="1295530"/>
                </a:lnTo>
                <a:lnTo>
                  <a:pt x="0" y="1274548"/>
                </a:lnTo>
                <a:lnTo>
                  <a:pt x="0" y="1269164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274548"/>
                </a:lnTo>
                <a:lnTo>
                  <a:pt x="9870416" y="1319132"/>
                </a:lnTo>
                <a:lnTo>
                  <a:pt x="9831686" y="1346870"/>
                </a:lnTo>
                <a:lnTo>
                  <a:pt x="9816026" y="1350514"/>
                </a:lnTo>
                <a:lnTo>
                  <a:pt x="9810704" y="1351046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230" y="2435977"/>
            <a:ext cx="1965325" cy="429895"/>
          </a:xfrm>
          <a:custGeom>
            <a:avLst/>
            <a:gdLst/>
            <a:ahLst/>
            <a:cxnLst/>
            <a:rect l="l" t="t" r="r" b="b"/>
            <a:pathLst>
              <a:path w="1965325" h="429894">
                <a:moveTo>
                  <a:pt x="1888660" y="429878"/>
                </a:moveTo>
                <a:lnTo>
                  <a:pt x="76506" y="429878"/>
                </a:lnTo>
                <a:lnTo>
                  <a:pt x="71179" y="429346"/>
                </a:lnTo>
                <a:lnTo>
                  <a:pt x="31919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1888660" y="0"/>
                </a:lnTo>
                <a:lnTo>
                  <a:pt x="1933244" y="16785"/>
                </a:lnTo>
                <a:lnTo>
                  <a:pt x="1960982" y="55515"/>
                </a:lnTo>
                <a:lnTo>
                  <a:pt x="1965158" y="76497"/>
                </a:lnTo>
                <a:lnTo>
                  <a:pt x="1965158" y="353380"/>
                </a:lnTo>
                <a:lnTo>
                  <a:pt x="1948372" y="397965"/>
                </a:lnTo>
                <a:lnTo>
                  <a:pt x="1909642" y="425702"/>
                </a:lnTo>
                <a:lnTo>
                  <a:pt x="1893982" y="429346"/>
                </a:lnTo>
                <a:lnTo>
                  <a:pt x="1888660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0471" y="1198246"/>
            <a:ext cx="4829175" cy="3914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5470" marR="2649855" indent="-635">
              <a:lnSpc>
                <a:spcPct val="142200"/>
              </a:lnSpc>
              <a:spcBef>
                <a:spcPts val="90"/>
              </a:spcBef>
              <a:tabLst>
                <a:tab pos="1510030" algn="l"/>
              </a:tabLst>
            </a:pPr>
            <a:r>
              <a:rPr sz="1700" spc="-25" dirty="0">
                <a:solidFill>
                  <a:srgbClr val="04182D"/>
                </a:solidFill>
                <a:latin typeface="Courier New"/>
                <a:cs typeface="Courier New"/>
              </a:rPr>
              <a:t>var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	seq</a:t>
            </a:r>
            <a:r>
              <a:rPr sz="1700" spc="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: 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expression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dictloop.py</a:t>
            </a:r>
            <a:endParaRPr sz="2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sz="2250">
              <a:latin typeface="Courier New"/>
              <a:cs typeface="Courier New"/>
            </a:endParaRPr>
          </a:p>
          <a:p>
            <a:pPr marL="56515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world</a:t>
            </a:r>
            <a:r>
              <a:rPr sz="17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7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{</a:t>
            </a:r>
            <a:r>
              <a:rPr sz="1700" spc="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"afghanistan"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30.55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endParaRPr sz="1700">
              <a:latin typeface="Courier New"/>
              <a:cs typeface="Courier New"/>
            </a:endParaRPr>
          </a:p>
          <a:p>
            <a:pPr marL="1378585">
              <a:lnSpc>
                <a:spcPct val="100000"/>
              </a:lnSpc>
              <a:spcBef>
                <a:spcPts val="860"/>
              </a:spcBef>
            </a:pP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"albania"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2.77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endParaRPr sz="1700">
              <a:latin typeface="Courier New"/>
              <a:cs typeface="Courier New"/>
            </a:endParaRPr>
          </a:p>
          <a:p>
            <a:pPr marL="1378585">
              <a:lnSpc>
                <a:spcPct val="100000"/>
              </a:lnSpc>
              <a:spcBef>
                <a:spcPts val="860"/>
              </a:spcBef>
            </a:pP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"algeria"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39.21</a:t>
            </a:r>
            <a:r>
              <a:rPr sz="1700" spc="9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}</a:t>
            </a:r>
            <a:endParaRPr sz="1700">
              <a:latin typeface="Courier New"/>
              <a:cs typeface="Courier New"/>
            </a:endParaRPr>
          </a:p>
          <a:p>
            <a:pPr marL="585470" marR="5080">
              <a:lnSpc>
                <a:spcPct val="142200"/>
              </a:lnSpc>
              <a:tabLst>
                <a:tab pos="2435860" algn="l"/>
              </a:tabLst>
            </a:pP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key,</a:t>
            </a:r>
            <a:r>
              <a:rPr sz="1700" spc="4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value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	world.items()</a:t>
            </a:r>
            <a:r>
              <a:rPr sz="1700" spc="8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: </a:t>
            </a:r>
            <a:r>
              <a:rPr sz="170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(key</a:t>
            </a:r>
            <a:r>
              <a:rPr sz="17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700" spc="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"</a:t>
            </a:r>
            <a:r>
              <a:rPr sz="1700" spc="3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--</a:t>
            </a:r>
            <a:r>
              <a:rPr sz="1700" spc="3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"</a:t>
            </a:r>
            <a:r>
              <a:rPr sz="1700" spc="3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7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008600"/>
                </a:solidFill>
                <a:latin typeface="Courier New"/>
                <a:cs typeface="Courier New"/>
              </a:rPr>
              <a:t>str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(value))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611" y="5599382"/>
            <a:ext cx="2670175" cy="113093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algeria</a:t>
            </a:r>
            <a:r>
              <a:rPr sz="1700" spc="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--</a:t>
            </a:r>
            <a:r>
              <a:rPr sz="1700" spc="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39.21</a:t>
            </a: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afghanistan</a:t>
            </a:r>
            <a:r>
              <a:rPr sz="1700" spc="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--</a:t>
            </a:r>
            <a:r>
              <a:rPr sz="1700" spc="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30.55</a:t>
            </a: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albania</a:t>
            </a:r>
            <a:r>
              <a:rPr sz="1700" spc="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--</a:t>
            </a:r>
            <a:r>
              <a:rPr sz="1700" spc="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ourier New"/>
                <a:cs typeface="Courier New"/>
              </a:rPr>
              <a:t>2.77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2E9AE8-51B8-162A-2CB5-0E8AF7C7003F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050C3D8-BA9F-CB5C-CA3C-40811ED28979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5" dirty="0"/>
              <a:t>Dictionary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166812"/>
            <a:ext cx="9887585" cy="982980"/>
            <a:chOff x="491289" y="1166812"/>
            <a:chExt cx="9887585" cy="982980"/>
          </a:xfrm>
        </p:grpSpPr>
        <p:sp>
          <p:nvSpPr>
            <p:cNvPr id="4" name="object 4"/>
            <p:cNvSpPr/>
            <p:nvPr/>
          </p:nvSpPr>
          <p:spPr>
            <a:xfrm>
              <a:off x="491289" y="1166812"/>
              <a:ext cx="9887585" cy="982980"/>
            </a:xfrm>
            <a:custGeom>
              <a:avLst/>
              <a:gdLst/>
              <a:ahLst/>
              <a:cxnLst/>
              <a:rect l="l" t="t" r="r" b="b"/>
              <a:pathLst>
                <a:path w="9887585" h="982980">
                  <a:moveTo>
                    <a:pt x="9810704" y="982579"/>
                  </a:moveTo>
                  <a:lnTo>
                    <a:pt x="76506" y="982579"/>
                  </a:lnTo>
                  <a:lnTo>
                    <a:pt x="71179" y="982046"/>
                  </a:lnTo>
                  <a:lnTo>
                    <a:pt x="31919" y="965793"/>
                  </a:lnTo>
                  <a:lnTo>
                    <a:pt x="4175" y="927063"/>
                  </a:lnTo>
                  <a:lnTo>
                    <a:pt x="0" y="906081"/>
                  </a:lnTo>
                  <a:lnTo>
                    <a:pt x="0" y="900697"/>
                  </a:lnTo>
                  <a:lnTo>
                    <a:pt x="0" y="76506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506"/>
                  </a:lnTo>
                  <a:lnTo>
                    <a:pt x="9887202" y="906081"/>
                  </a:lnTo>
                  <a:lnTo>
                    <a:pt x="9870416" y="950665"/>
                  </a:lnTo>
                  <a:lnTo>
                    <a:pt x="9831686" y="978403"/>
                  </a:lnTo>
                  <a:lnTo>
                    <a:pt x="9816026" y="982046"/>
                  </a:lnTo>
                  <a:lnTo>
                    <a:pt x="9810704" y="982579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564" y="1365036"/>
              <a:ext cx="378460" cy="172720"/>
            </a:xfrm>
            <a:custGeom>
              <a:avLst/>
              <a:gdLst/>
              <a:ahLst/>
              <a:cxnLst/>
              <a:rect l="l" t="t" r="r" b="b"/>
              <a:pathLst>
                <a:path w="378459" h="172719">
                  <a:moveTo>
                    <a:pt x="64326" y="42130"/>
                  </a:moveTo>
                  <a:lnTo>
                    <a:pt x="35286" y="42130"/>
                  </a:lnTo>
                  <a:lnTo>
                    <a:pt x="35286" y="35018"/>
                  </a:lnTo>
                  <a:lnTo>
                    <a:pt x="56918" y="2370"/>
                  </a:lnTo>
                  <a:lnTo>
                    <a:pt x="71869" y="0"/>
                  </a:lnTo>
                  <a:lnTo>
                    <a:pt x="113944" y="0"/>
                  </a:lnTo>
                  <a:lnTo>
                    <a:pt x="113944" y="27260"/>
                  </a:lnTo>
                  <a:lnTo>
                    <a:pt x="69318" y="27260"/>
                  </a:lnTo>
                  <a:lnTo>
                    <a:pt x="67415" y="27888"/>
                  </a:lnTo>
                  <a:lnTo>
                    <a:pt x="64936" y="30367"/>
                  </a:lnTo>
                  <a:lnTo>
                    <a:pt x="64326" y="32253"/>
                  </a:lnTo>
                  <a:lnTo>
                    <a:pt x="64326" y="42130"/>
                  </a:lnTo>
                  <a:close/>
                </a:path>
                <a:path w="378459" h="172719">
                  <a:moveTo>
                    <a:pt x="113944" y="69390"/>
                  </a:moveTo>
                  <a:lnTo>
                    <a:pt x="0" y="69390"/>
                  </a:lnTo>
                  <a:lnTo>
                    <a:pt x="0" y="42130"/>
                  </a:lnTo>
                  <a:lnTo>
                    <a:pt x="113944" y="42130"/>
                  </a:lnTo>
                  <a:lnTo>
                    <a:pt x="113944" y="69390"/>
                  </a:lnTo>
                  <a:close/>
                </a:path>
                <a:path w="378459" h="172719">
                  <a:moveTo>
                    <a:pt x="64326" y="170244"/>
                  </a:moveTo>
                  <a:lnTo>
                    <a:pt x="35286" y="170244"/>
                  </a:lnTo>
                  <a:lnTo>
                    <a:pt x="35286" y="69390"/>
                  </a:lnTo>
                  <a:lnTo>
                    <a:pt x="64326" y="69390"/>
                  </a:lnTo>
                  <a:lnTo>
                    <a:pt x="64326" y="170244"/>
                  </a:lnTo>
                  <a:close/>
                </a:path>
                <a:path w="378459" h="172719">
                  <a:moveTo>
                    <a:pt x="189762" y="172452"/>
                  </a:moveTo>
                  <a:lnTo>
                    <a:pt x="152267" y="158768"/>
                  </a:lnTo>
                  <a:lnTo>
                    <a:pt x="138365" y="121540"/>
                  </a:lnTo>
                  <a:lnTo>
                    <a:pt x="138382" y="88192"/>
                  </a:lnTo>
                  <a:lnTo>
                    <a:pt x="152267" y="51180"/>
                  </a:lnTo>
                  <a:lnTo>
                    <a:pt x="189762" y="37497"/>
                  </a:lnTo>
                  <a:lnTo>
                    <a:pt x="200908" y="38352"/>
                  </a:lnTo>
                  <a:lnTo>
                    <a:pt x="233256" y="58625"/>
                  </a:lnTo>
                  <a:lnTo>
                    <a:pt x="236130" y="64326"/>
                  </a:lnTo>
                  <a:lnTo>
                    <a:pt x="182399" y="64326"/>
                  </a:lnTo>
                  <a:lnTo>
                    <a:pt x="176833" y="66338"/>
                  </a:lnTo>
                  <a:lnTo>
                    <a:pt x="169290" y="74346"/>
                  </a:lnTo>
                  <a:lnTo>
                    <a:pt x="167404" y="80362"/>
                  </a:lnTo>
                  <a:lnTo>
                    <a:pt x="167404" y="129585"/>
                  </a:lnTo>
                  <a:lnTo>
                    <a:pt x="169290" y="135620"/>
                  </a:lnTo>
                  <a:lnTo>
                    <a:pt x="176833" y="143630"/>
                  </a:lnTo>
                  <a:lnTo>
                    <a:pt x="182399" y="145622"/>
                  </a:lnTo>
                  <a:lnTo>
                    <a:pt x="236110" y="145622"/>
                  </a:lnTo>
                  <a:lnTo>
                    <a:pt x="233256" y="151310"/>
                  </a:lnTo>
                  <a:lnTo>
                    <a:pt x="227151" y="158768"/>
                  </a:lnTo>
                  <a:lnTo>
                    <a:pt x="219602" y="164755"/>
                  </a:lnTo>
                  <a:lnTo>
                    <a:pt x="210854" y="169032"/>
                  </a:lnTo>
                  <a:lnTo>
                    <a:pt x="200908" y="171597"/>
                  </a:lnTo>
                  <a:lnTo>
                    <a:pt x="189762" y="172452"/>
                  </a:lnTo>
                  <a:close/>
                </a:path>
                <a:path w="378459" h="172719">
                  <a:moveTo>
                    <a:pt x="236110" y="145622"/>
                  </a:moveTo>
                  <a:lnTo>
                    <a:pt x="197088" y="145622"/>
                  </a:lnTo>
                  <a:lnTo>
                    <a:pt x="202638" y="143630"/>
                  </a:lnTo>
                  <a:lnTo>
                    <a:pt x="210216" y="135620"/>
                  </a:lnTo>
                  <a:lnTo>
                    <a:pt x="212120" y="129585"/>
                  </a:lnTo>
                  <a:lnTo>
                    <a:pt x="212120" y="80362"/>
                  </a:lnTo>
                  <a:lnTo>
                    <a:pt x="210216" y="74346"/>
                  </a:lnTo>
                  <a:lnTo>
                    <a:pt x="206411" y="70360"/>
                  </a:lnTo>
                  <a:lnTo>
                    <a:pt x="202638" y="66338"/>
                  </a:lnTo>
                  <a:lnTo>
                    <a:pt x="197088" y="64326"/>
                  </a:lnTo>
                  <a:lnTo>
                    <a:pt x="236130" y="64326"/>
                  </a:lnTo>
                  <a:lnTo>
                    <a:pt x="237617" y="67275"/>
                  </a:lnTo>
                  <a:lnTo>
                    <a:pt x="240234" y="77131"/>
                  </a:lnTo>
                  <a:lnTo>
                    <a:pt x="241106" y="88192"/>
                  </a:lnTo>
                  <a:lnTo>
                    <a:pt x="241106" y="121540"/>
                  </a:lnTo>
                  <a:lnTo>
                    <a:pt x="240234" y="132697"/>
                  </a:lnTo>
                  <a:lnTo>
                    <a:pt x="237617" y="142620"/>
                  </a:lnTo>
                  <a:lnTo>
                    <a:pt x="236110" y="145622"/>
                  </a:lnTo>
                  <a:close/>
                </a:path>
                <a:path w="378459" h="172719">
                  <a:moveTo>
                    <a:pt x="314201" y="65943"/>
                  </a:moveTo>
                  <a:lnTo>
                    <a:pt x="299684" y="65943"/>
                  </a:lnTo>
                  <a:lnTo>
                    <a:pt x="302593" y="53498"/>
                  </a:lnTo>
                  <a:lnTo>
                    <a:pt x="308896" y="44609"/>
                  </a:lnTo>
                  <a:lnTo>
                    <a:pt x="318593" y="39275"/>
                  </a:lnTo>
                  <a:lnTo>
                    <a:pt x="331685" y="37497"/>
                  </a:lnTo>
                  <a:lnTo>
                    <a:pt x="341740" y="38335"/>
                  </a:lnTo>
                  <a:lnTo>
                    <a:pt x="373552" y="63464"/>
                  </a:lnTo>
                  <a:lnTo>
                    <a:pt x="320013" y="63464"/>
                  </a:lnTo>
                  <a:lnTo>
                    <a:pt x="314612" y="65564"/>
                  </a:lnTo>
                  <a:lnTo>
                    <a:pt x="314201" y="65943"/>
                  </a:lnTo>
                  <a:close/>
                </a:path>
                <a:path w="378459" h="172719">
                  <a:moveTo>
                    <a:pt x="304693" y="170244"/>
                  </a:moveTo>
                  <a:lnTo>
                    <a:pt x="275709" y="170244"/>
                  </a:lnTo>
                  <a:lnTo>
                    <a:pt x="275709" y="39706"/>
                  </a:lnTo>
                  <a:lnTo>
                    <a:pt x="304263" y="39706"/>
                  </a:lnTo>
                  <a:lnTo>
                    <a:pt x="299750" y="65564"/>
                  </a:lnTo>
                  <a:lnTo>
                    <a:pt x="299684" y="65943"/>
                  </a:lnTo>
                  <a:lnTo>
                    <a:pt x="314201" y="65943"/>
                  </a:lnTo>
                  <a:lnTo>
                    <a:pt x="310566" y="69875"/>
                  </a:lnTo>
                  <a:lnTo>
                    <a:pt x="306652" y="74149"/>
                  </a:lnTo>
                  <a:lnTo>
                    <a:pt x="304739" y="80182"/>
                  </a:lnTo>
                  <a:lnTo>
                    <a:pt x="304693" y="170244"/>
                  </a:lnTo>
                  <a:close/>
                </a:path>
                <a:path w="378459" h="172719">
                  <a:moveTo>
                    <a:pt x="378180" y="98536"/>
                  </a:moveTo>
                  <a:lnTo>
                    <a:pt x="349194" y="98536"/>
                  </a:lnTo>
                  <a:lnTo>
                    <a:pt x="349194" y="80182"/>
                  </a:lnTo>
                  <a:lnTo>
                    <a:pt x="347345" y="74149"/>
                  </a:lnTo>
                  <a:lnTo>
                    <a:pt x="347290" y="73969"/>
                  </a:lnTo>
                  <a:lnTo>
                    <a:pt x="339712" y="65564"/>
                  </a:lnTo>
                  <a:lnTo>
                    <a:pt x="334236" y="63464"/>
                  </a:lnTo>
                  <a:lnTo>
                    <a:pt x="373552" y="63464"/>
                  </a:lnTo>
                  <a:lnTo>
                    <a:pt x="375014" y="66562"/>
                  </a:lnTo>
                  <a:lnTo>
                    <a:pt x="377388" y="76064"/>
                  </a:lnTo>
                  <a:lnTo>
                    <a:pt x="378180" y="86683"/>
                  </a:lnTo>
                  <a:lnTo>
                    <a:pt x="378180" y="98536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2404" y="1357331"/>
              <a:ext cx="236259" cy="17794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91289" y="3213852"/>
            <a:ext cx="9887585" cy="2108835"/>
            <a:chOff x="491289" y="3213852"/>
            <a:chExt cx="9887585" cy="2108835"/>
          </a:xfrm>
        </p:grpSpPr>
        <p:sp>
          <p:nvSpPr>
            <p:cNvPr id="8" name="object 8"/>
            <p:cNvSpPr/>
            <p:nvPr/>
          </p:nvSpPr>
          <p:spPr>
            <a:xfrm>
              <a:off x="491289" y="3213852"/>
              <a:ext cx="9887585" cy="2108835"/>
            </a:xfrm>
            <a:custGeom>
              <a:avLst/>
              <a:gdLst/>
              <a:ahLst/>
              <a:cxnLst/>
              <a:rect l="l" t="t" r="r" b="b"/>
              <a:pathLst>
                <a:path w="9887585" h="2108835">
                  <a:moveTo>
                    <a:pt x="9810704" y="2108451"/>
                  </a:moveTo>
                  <a:lnTo>
                    <a:pt x="76506" y="2108451"/>
                  </a:lnTo>
                  <a:lnTo>
                    <a:pt x="71179" y="2107918"/>
                  </a:lnTo>
                  <a:lnTo>
                    <a:pt x="31919" y="2091665"/>
                  </a:lnTo>
                  <a:lnTo>
                    <a:pt x="4175" y="2052935"/>
                  </a:lnTo>
                  <a:lnTo>
                    <a:pt x="0" y="2031953"/>
                  </a:lnTo>
                  <a:lnTo>
                    <a:pt x="0" y="2026569"/>
                  </a:lnTo>
                  <a:lnTo>
                    <a:pt x="0" y="76497"/>
                  </a:lnTo>
                  <a:lnTo>
                    <a:pt x="16785" y="31913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5"/>
                  </a:lnTo>
                  <a:lnTo>
                    <a:pt x="9887202" y="76497"/>
                  </a:lnTo>
                  <a:lnTo>
                    <a:pt x="9887202" y="2031953"/>
                  </a:lnTo>
                  <a:lnTo>
                    <a:pt x="9870416" y="2076537"/>
                  </a:lnTo>
                  <a:lnTo>
                    <a:pt x="9831686" y="2104275"/>
                  </a:lnTo>
                  <a:lnTo>
                    <a:pt x="9816026" y="2107918"/>
                  </a:lnTo>
                  <a:lnTo>
                    <a:pt x="9810704" y="2108451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564" y="4517469"/>
              <a:ext cx="378460" cy="172720"/>
            </a:xfrm>
            <a:custGeom>
              <a:avLst/>
              <a:gdLst/>
              <a:ahLst/>
              <a:cxnLst/>
              <a:rect l="l" t="t" r="r" b="b"/>
              <a:pathLst>
                <a:path w="378459" h="172720">
                  <a:moveTo>
                    <a:pt x="64326" y="42128"/>
                  </a:moveTo>
                  <a:lnTo>
                    <a:pt x="35286" y="42128"/>
                  </a:lnTo>
                  <a:lnTo>
                    <a:pt x="35286" y="35024"/>
                  </a:lnTo>
                  <a:lnTo>
                    <a:pt x="56918" y="2377"/>
                  </a:lnTo>
                  <a:lnTo>
                    <a:pt x="71869" y="0"/>
                  </a:lnTo>
                  <a:lnTo>
                    <a:pt x="113944" y="0"/>
                  </a:lnTo>
                  <a:lnTo>
                    <a:pt x="113944" y="27266"/>
                  </a:lnTo>
                  <a:lnTo>
                    <a:pt x="69318" y="27266"/>
                  </a:lnTo>
                  <a:lnTo>
                    <a:pt x="67415" y="27901"/>
                  </a:lnTo>
                  <a:lnTo>
                    <a:pt x="64936" y="30378"/>
                  </a:lnTo>
                  <a:lnTo>
                    <a:pt x="64326" y="32261"/>
                  </a:lnTo>
                  <a:lnTo>
                    <a:pt x="64326" y="42128"/>
                  </a:lnTo>
                  <a:close/>
                </a:path>
                <a:path w="378459" h="172720">
                  <a:moveTo>
                    <a:pt x="113944" y="69394"/>
                  </a:moveTo>
                  <a:lnTo>
                    <a:pt x="0" y="69394"/>
                  </a:lnTo>
                  <a:lnTo>
                    <a:pt x="0" y="42128"/>
                  </a:lnTo>
                  <a:lnTo>
                    <a:pt x="113944" y="42128"/>
                  </a:lnTo>
                  <a:lnTo>
                    <a:pt x="113944" y="69394"/>
                  </a:lnTo>
                  <a:close/>
                </a:path>
                <a:path w="378459" h="172720">
                  <a:moveTo>
                    <a:pt x="64326" y="170252"/>
                  </a:moveTo>
                  <a:lnTo>
                    <a:pt x="35286" y="170252"/>
                  </a:lnTo>
                  <a:lnTo>
                    <a:pt x="35286" y="69394"/>
                  </a:lnTo>
                  <a:lnTo>
                    <a:pt x="64326" y="69394"/>
                  </a:lnTo>
                  <a:lnTo>
                    <a:pt x="64326" y="170252"/>
                  </a:lnTo>
                  <a:close/>
                </a:path>
                <a:path w="378459" h="172720">
                  <a:moveTo>
                    <a:pt x="189762" y="172463"/>
                  </a:moveTo>
                  <a:lnTo>
                    <a:pt x="152267" y="158768"/>
                  </a:lnTo>
                  <a:lnTo>
                    <a:pt x="138365" y="121553"/>
                  </a:lnTo>
                  <a:lnTo>
                    <a:pt x="138381" y="88206"/>
                  </a:lnTo>
                  <a:lnTo>
                    <a:pt x="152267" y="51196"/>
                  </a:lnTo>
                  <a:lnTo>
                    <a:pt x="189762" y="37501"/>
                  </a:lnTo>
                  <a:lnTo>
                    <a:pt x="200908" y="38357"/>
                  </a:lnTo>
                  <a:lnTo>
                    <a:pt x="233256" y="58634"/>
                  </a:lnTo>
                  <a:lnTo>
                    <a:pt x="236132" y="64338"/>
                  </a:lnTo>
                  <a:lnTo>
                    <a:pt x="182399" y="64338"/>
                  </a:lnTo>
                  <a:lnTo>
                    <a:pt x="176833" y="66344"/>
                  </a:lnTo>
                  <a:lnTo>
                    <a:pt x="173060" y="70377"/>
                  </a:lnTo>
                  <a:lnTo>
                    <a:pt x="169290" y="74348"/>
                  </a:lnTo>
                  <a:lnTo>
                    <a:pt x="167404" y="80366"/>
                  </a:lnTo>
                  <a:lnTo>
                    <a:pt x="167404" y="129598"/>
                  </a:lnTo>
                  <a:lnTo>
                    <a:pt x="169290" y="135636"/>
                  </a:lnTo>
                  <a:lnTo>
                    <a:pt x="176833" y="143640"/>
                  </a:lnTo>
                  <a:lnTo>
                    <a:pt x="182399" y="145626"/>
                  </a:lnTo>
                  <a:lnTo>
                    <a:pt x="236114" y="145626"/>
                  </a:lnTo>
                  <a:lnTo>
                    <a:pt x="233256" y="151318"/>
                  </a:lnTo>
                  <a:lnTo>
                    <a:pt x="227151" y="158768"/>
                  </a:lnTo>
                  <a:lnTo>
                    <a:pt x="219602" y="164759"/>
                  </a:lnTo>
                  <a:lnTo>
                    <a:pt x="210854" y="169039"/>
                  </a:lnTo>
                  <a:lnTo>
                    <a:pt x="200908" y="171607"/>
                  </a:lnTo>
                  <a:lnTo>
                    <a:pt x="189762" y="172463"/>
                  </a:lnTo>
                  <a:close/>
                </a:path>
                <a:path w="378459" h="172720">
                  <a:moveTo>
                    <a:pt x="236114" y="145626"/>
                  </a:moveTo>
                  <a:lnTo>
                    <a:pt x="197088" y="145626"/>
                  </a:lnTo>
                  <a:lnTo>
                    <a:pt x="202638" y="143640"/>
                  </a:lnTo>
                  <a:lnTo>
                    <a:pt x="210216" y="135636"/>
                  </a:lnTo>
                  <a:lnTo>
                    <a:pt x="212120" y="129598"/>
                  </a:lnTo>
                  <a:lnTo>
                    <a:pt x="212120" y="80366"/>
                  </a:lnTo>
                  <a:lnTo>
                    <a:pt x="210216" y="74348"/>
                  </a:lnTo>
                  <a:lnTo>
                    <a:pt x="206411" y="70377"/>
                  </a:lnTo>
                  <a:lnTo>
                    <a:pt x="202638" y="66344"/>
                  </a:lnTo>
                  <a:lnTo>
                    <a:pt x="197088" y="64338"/>
                  </a:lnTo>
                  <a:lnTo>
                    <a:pt x="236132" y="64338"/>
                  </a:lnTo>
                  <a:lnTo>
                    <a:pt x="237617" y="67283"/>
                  </a:lnTo>
                  <a:lnTo>
                    <a:pt x="240234" y="77141"/>
                  </a:lnTo>
                  <a:lnTo>
                    <a:pt x="241106" y="88206"/>
                  </a:lnTo>
                  <a:lnTo>
                    <a:pt x="241106" y="121553"/>
                  </a:lnTo>
                  <a:lnTo>
                    <a:pt x="240234" y="132710"/>
                  </a:lnTo>
                  <a:lnTo>
                    <a:pt x="237617" y="142632"/>
                  </a:lnTo>
                  <a:lnTo>
                    <a:pt x="236114" y="145626"/>
                  </a:lnTo>
                  <a:close/>
                </a:path>
                <a:path w="378459" h="172720">
                  <a:moveTo>
                    <a:pt x="314196" y="65955"/>
                  </a:moveTo>
                  <a:lnTo>
                    <a:pt x="299684" y="65955"/>
                  </a:lnTo>
                  <a:lnTo>
                    <a:pt x="302593" y="53504"/>
                  </a:lnTo>
                  <a:lnTo>
                    <a:pt x="308896" y="44612"/>
                  </a:lnTo>
                  <a:lnTo>
                    <a:pt x="318593" y="39279"/>
                  </a:lnTo>
                  <a:lnTo>
                    <a:pt x="331685" y="37501"/>
                  </a:lnTo>
                  <a:lnTo>
                    <a:pt x="341740" y="38341"/>
                  </a:lnTo>
                  <a:lnTo>
                    <a:pt x="373558" y="63478"/>
                  </a:lnTo>
                  <a:lnTo>
                    <a:pt x="320013" y="63478"/>
                  </a:lnTo>
                  <a:lnTo>
                    <a:pt x="314623" y="65566"/>
                  </a:lnTo>
                  <a:lnTo>
                    <a:pt x="314196" y="65955"/>
                  </a:lnTo>
                  <a:close/>
                </a:path>
                <a:path w="378459" h="172720">
                  <a:moveTo>
                    <a:pt x="304693" y="170252"/>
                  </a:moveTo>
                  <a:lnTo>
                    <a:pt x="275709" y="170252"/>
                  </a:lnTo>
                  <a:lnTo>
                    <a:pt x="275709" y="39712"/>
                  </a:lnTo>
                  <a:lnTo>
                    <a:pt x="304263" y="39712"/>
                  </a:lnTo>
                  <a:lnTo>
                    <a:pt x="299752" y="65566"/>
                  </a:lnTo>
                  <a:lnTo>
                    <a:pt x="299684" y="65955"/>
                  </a:lnTo>
                  <a:lnTo>
                    <a:pt x="314196" y="65955"/>
                  </a:lnTo>
                  <a:lnTo>
                    <a:pt x="306652" y="74164"/>
                  </a:lnTo>
                  <a:lnTo>
                    <a:pt x="304739" y="80182"/>
                  </a:lnTo>
                  <a:lnTo>
                    <a:pt x="304693" y="170252"/>
                  </a:lnTo>
                  <a:close/>
                </a:path>
                <a:path w="378459" h="172720">
                  <a:moveTo>
                    <a:pt x="378180" y="98544"/>
                  </a:moveTo>
                  <a:lnTo>
                    <a:pt x="349194" y="98544"/>
                  </a:lnTo>
                  <a:lnTo>
                    <a:pt x="349194" y="80182"/>
                  </a:lnTo>
                  <a:lnTo>
                    <a:pt x="347347" y="74164"/>
                  </a:lnTo>
                  <a:lnTo>
                    <a:pt x="347290" y="73980"/>
                  </a:lnTo>
                  <a:lnTo>
                    <a:pt x="343485" y="69783"/>
                  </a:lnTo>
                  <a:lnTo>
                    <a:pt x="339712" y="65566"/>
                  </a:lnTo>
                  <a:lnTo>
                    <a:pt x="334236" y="63478"/>
                  </a:lnTo>
                  <a:lnTo>
                    <a:pt x="373558" y="63478"/>
                  </a:lnTo>
                  <a:lnTo>
                    <a:pt x="375014" y="66567"/>
                  </a:lnTo>
                  <a:lnTo>
                    <a:pt x="377388" y="76072"/>
                  </a:lnTo>
                  <a:lnTo>
                    <a:pt x="378180" y="86692"/>
                  </a:lnTo>
                  <a:lnTo>
                    <a:pt x="378180" y="98544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4823" y="4509772"/>
              <a:ext cx="236259" cy="177949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91289" y="5567948"/>
            <a:ext cx="9887585" cy="1351280"/>
          </a:xfrm>
          <a:custGeom>
            <a:avLst/>
            <a:gdLst/>
            <a:ahLst/>
            <a:cxnLst/>
            <a:rect l="l" t="t" r="r" b="b"/>
            <a:pathLst>
              <a:path w="9887585" h="1351279">
                <a:moveTo>
                  <a:pt x="9810704" y="1351046"/>
                </a:moveTo>
                <a:lnTo>
                  <a:pt x="76506" y="1351046"/>
                </a:lnTo>
                <a:lnTo>
                  <a:pt x="71179" y="1350514"/>
                </a:lnTo>
                <a:lnTo>
                  <a:pt x="31919" y="1334260"/>
                </a:lnTo>
                <a:lnTo>
                  <a:pt x="4175" y="1295530"/>
                </a:lnTo>
                <a:lnTo>
                  <a:pt x="0" y="1274548"/>
                </a:lnTo>
                <a:lnTo>
                  <a:pt x="0" y="1269164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274548"/>
                </a:lnTo>
                <a:lnTo>
                  <a:pt x="9870416" y="1319132"/>
                </a:lnTo>
                <a:lnTo>
                  <a:pt x="9831686" y="1346870"/>
                </a:lnTo>
                <a:lnTo>
                  <a:pt x="9816026" y="1350514"/>
                </a:lnTo>
                <a:lnTo>
                  <a:pt x="9810704" y="1351046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230" y="2435977"/>
            <a:ext cx="1965325" cy="429895"/>
          </a:xfrm>
          <a:custGeom>
            <a:avLst/>
            <a:gdLst/>
            <a:ahLst/>
            <a:cxnLst/>
            <a:rect l="l" t="t" r="r" b="b"/>
            <a:pathLst>
              <a:path w="1965325" h="429894">
                <a:moveTo>
                  <a:pt x="1888660" y="429878"/>
                </a:moveTo>
                <a:lnTo>
                  <a:pt x="76506" y="429878"/>
                </a:lnTo>
                <a:lnTo>
                  <a:pt x="71179" y="429346"/>
                </a:lnTo>
                <a:lnTo>
                  <a:pt x="31919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1888660" y="0"/>
                </a:lnTo>
                <a:lnTo>
                  <a:pt x="1933244" y="16785"/>
                </a:lnTo>
                <a:lnTo>
                  <a:pt x="1960982" y="55515"/>
                </a:lnTo>
                <a:lnTo>
                  <a:pt x="1965158" y="76497"/>
                </a:lnTo>
                <a:lnTo>
                  <a:pt x="1965158" y="353380"/>
                </a:lnTo>
                <a:lnTo>
                  <a:pt x="1948372" y="397965"/>
                </a:lnTo>
                <a:lnTo>
                  <a:pt x="1909642" y="425702"/>
                </a:lnTo>
                <a:lnTo>
                  <a:pt x="1893982" y="429346"/>
                </a:lnTo>
                <a:lnTo>
                  <a:pt x="1888660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0471" y="1198246"/>
            <a:ext cx="4036060" cy="3914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5470" marR="1855470" indent="-635">
              <a:lnSpc>
                <a:spcPct val="142200"/>
              </a:lnSpc>
              <a:spcBef>
                <a:spcPts val="90"/>
              </a:spcBef>
              <a:tabLst>
                <a:tab pos="1510030" algn="l"/>
              </a:tabLst>
            </a:pPr>
            <a:r>
              <a:rPr sz="1700" spc="-25" dirty="0">
                <a:solidFill>
                  <a:srgbClr val="04182D"/>
                </a:solidFill>
                <a:latin typeface="Courier New"/>
                <a:cs typeface="Courier New"/>
              </a:rPr>
              <a:t>var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	seq</a:t>
            </a:r>
            <a:r>
              <a:rPr sz="1700" spc="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: 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expression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dictloop.py</a:t>
            </a:r>
            <a:endParaRPr sz="2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sz="2250">
              <a:latin typeface="Courier New"/>
              <a:cs typeface="Courier New"/>
            </a:endParaRPr>
          </a:p>
          <a:p>
            <a:pPr marL="56515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world</a:t>
            </a:r>
            <a:r>
              <a:rPr sz="17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7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{</a:t>
            </a:r>
            <a:r>
              <a:rPr sz="1700" spc="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"afghanistan"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30.55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endParaRPr sz="1700">
              <a:latin typeface="Courier New"/>
              <a:cs typeface="Courier New"/>
            </a:endParaRPr>
          </a:p>
          <a:p>
            <a:pPr marL="1378585">
              <a:lnSpc>
                <a:spcPct val="100000"/>
              </a:lnSpc>
              <a:spcBef>
                <a:spcPts val="860"/>
              </a:spcBef>
            </a:pP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"albania"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2.77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endParaRPr sz="1700">
              <a:latin typeface="Courier New"/>
              <a:cs typeface="Courier New"/>
            </a:endParaRPr>
          </a:p>
          <a:p>
            <a:pPr marL="585470" marR="5080" indent="793115">
              <a:lnSpc>
                <a:spcPct val="142200"/>
              </a:lnSpc>
              <a:tabLst>
                <a:tab pos="1642745" algn="l"/>
              </a:tabLst>
            </a:pP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"algeria"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39.21</a:t>
            </a:r>
            <a:r>
              <a:rPr sz="1700" spc="9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}</a:t>
            </a:r>
            <a:r>
              <a:rPr sz="170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k,</a:t>
            </a:r>
            <a:r>
              <a:rPr sz="17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v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	world.items()</a:t>
            </a:r>
            <a:r>
              <a:rPr sz="1700" spc="8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: </a:t>
            </a:r>
            <a:r>
              <a:rPr sz="170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(k</a:t>
            </a:r>
            <a:r>
              <a:rPr sz="17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7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"</a:t>
            </a:r>
            <a:r>
              <a:rPr sz="1700" spc="3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--</a:t>
            </a:r>
            <a:r>
              <a:rPr sz="1700" spc="3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"</a:t>
            </a:r>
            <a:r>
              <a:rPr sz="1700" spc="3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7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008600"/>
                </a:solidFill>
                <a:latin typeface="Courier New"/>
                <a:cs typeface="Courier New"/>
              </a:rPr>
              <a:t>str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(v))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611" y="5599382"/>
            <a:ext cx="2670175" cy="113093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algeria</a:t>
            </a:r>
            <a:r>
              <a:rPr sz="1700" spc="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--</a:t>
            </a:r>
            <a:r>
              <a:rPr sz="1700" spc="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39.21</a:t>
            </a: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afghanistan</a:t>
            </a:r>
            <a:r>
              <a:rPr sz="1700" spc="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--</a:t>
            </a:r>
            <a:r>
              <a:rPr sz="1700" spc="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urier New"/>
                <a:cs typeface="Courier New"/>
              </a:rPr>
              <a:t>30.55</a:t>
            </a: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albania</a:t>
            </a:r>
            <a:r>
              <a:rPr sz="1700" spc="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FFFFFF"/>
                </a:solidFill>
                <a:latin typeface="Courier New"/>
                <a:cs typeface="Courier New"/>
              </a:rPr>
              <a:t>--</a:t>
            </a:r>
            <a:r>
              <a:rPr sz="1700" spc="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ourier New"/>
                <a:cs typeface="Courier New"/>
              </a:rPr>
              <a:t>2.77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B14159-5E5F-92E4-0BBC-F87E744AA8E0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3660F2B-20E6-DB8F-B1DC-4C83DC6B16EF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387413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0" dirty="0"/>
              <a:t>NumPy</a:t>
            </a:r>
            <a:r>
              <a:rPr spc="-135" dirty="0"/>
              <a:t> </a:t>
            </a:r>
            <a:r>
              <a:rPr spc="-95" dirty="0"/>
              <a:t>Arrays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166812"/>
            <a:ext cx="9887585" cy="819150"/>
            <a:chOff x="491289" y="1166812"/>
            <a:chExt cx="9887585" cy="819150"/>
          </a:xfrm>
        </p:grpSpPr>
        <p:sp>
          <p:nvSpPr>
            <p:cNvPr id="4" name="object 4"/>
            <p:cNvSpPr/>
            <p:nvPr/>
          </p:nvSpPr>
          <p:spPr>
            <a:xfrm>
              <a:off x="491289" y="1166812"/>
              <a:ext cx="9887585" cy="819150"/>
            </a:xfrm>
            <a:custGeom>
              <a:avLst/>
              <a:gdLst/>
              <a:ahLst/>
              <a:cxnLst/>
              <a:rect l="l" t="t" r="r" b="b"/>
              <a:pathLst>
                <a:path w="9887585" h="819150">
                  <a:moveTo>
                    <a:pt x="9810704" y="818815"/>
                  </a:moveTo>
                  <a:lnTo>
                    <a:pt x="76506" y="818815"/>
                  </a:lnTo>
                  <a:lnTo>
                    <a:pt x="71179" y="818291"/>
                  </a:lnTo>
                  <a:lnTo>
                    <a:pt x="31919" y="802028"/>
                  </a:lnTo>
                  <a:lnTo>
                    <a:pt x="4175" y="763302"/>
                  </a:lnTo>
                  <a:lnTo>
                    <a:pt x="0" y="742309"/>
                  </a:lnTo>
                  <a:lnTo>
                    <a:pt x="0" y="736934"/>
                  </a:lnTo>
                  <a:lnTo>
                    <a:pt x="0" y="76506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506"/>
                  </a:lnTo>
                  <a:lnTo>
                    <a:pt x="9887202" y="742309"/>
                  </a:lnTo>
                  <a:lnTo>
                    <a:pt x="9870416" y="786894"/>
                  </a:lnTo>
                  <a:lnTo>
                    <a:pt x="9831686" y="814639"/>
                  </a:lnTo>
                  <a:lnTo>
                    <a:pt x="9816026" y="818291"/>
                  </a:lnTo>
                  <a:lnTo>
                    <a:pt x="9810704" y="818815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6896" y="1352837"/>
              <a:ext cx="314960" cy="143510"/>
            </a:xfrm>
            <a:custGeom>
              <a:avLst/>
              <a:gdLst/>
              <a:ahLst/>
              <a:cxnLst/>
              <a:rect l="l" t="t" r="r" b="b"/>
              <a:pathLst>
                <a:path w="314959" h="143509">
                  <a:moveTo>
                    <a:pt x="53466" y="35016"/>
                  </a:moveTo>
                  <a:lnTo>
                    <a:pt x="29329" y="35016"/>
                  </a:lnTo>
                  <a:lnTo>
                    <a:pt x="29329" y="20179"/>
                  </a:lnTo>
                  <a:lnTo>
                    <a:pt x="32091" y="13105"/>
                  </a:lnTo>
                  <a:lnTo>
                    <a:pt x="43165" y="2626"/>
                  </a:lnTo>
                  <a:lnTo>
                    <a:pt x="50541" y="0"/>
                  </a:lnTo>
                  <a:lnTo>
                    <a:pt x="94708" y="0"/>
                  </a:lnTo>
                  <a:lnTo>
                    <a:pt x="94708" y="22658"/>
                  </a:lnTo>
                  <a:lnTo>
                    <a:pt x="57615" y="22658"/>
                  </a:lnTo>
                  <a:lnTo>
                    <a:pt x="56033" y="23180"/>
                  </a:lnTo>
                  <a:lnTo>
                    <a:pt x="53974" y="25240"/>
                  </a:lnTo>
                  <a:lnTo>
                    <a:pt x="53466" y="26808"/>
                  </a:lnTo>
                  <a:lnTo>
                    <a:pt x="53466" y="35016"/>
                  </a:lnTo>
                  <a:close/>
                </a:path>
                <a:path w="314959" h="143509">
                  <a:moveTo>
                    <a:pt x="94708" y="57675"/>
                  </a:moveTo>
                  <a:lnTo>
                    <a:pt x="0" y="57675"/>
                  </a:lnTo>
                  <a:lnTo>
                    <a:pt x="0" y="35016"/>
                  </a:lnTo>
                  <a:lnTo>
                    <a:pt x="94708" y="35016"/>
                  </a:lnTo>
                  <a:lnTo>
                    <a:pt x="94708" y="57675"/>
                  </a:lnTo>
                  <a:close/>
                </a:path>
                <a:path w="314959" h="143509">
                  <a:moveTo>
                    <a:pt x="53466" y="141501"/>
                  </a:moveTo>
                  <a:lnTo>
                    <a:pt x="29329" y="141501"/>
                  </a:lnTo>
                  <a:lnTo>
                    <a:pt x="29329" y="57675"/>
                  </a:lnTo>
                  <a:lnTo>
                    <a:pt x="53466" y="57675"/>
                  </a:lnTo>
                  <a:lnTo>
                    <a:pt x="53466" y="141501"/>
                  </a:lnTo>
                  <a:close/>
                </a:path>
                <a:path w="314959" h="143509">
                  <a:moveTo>
                    <a:pt x="157787" y="143337"/>
                  </a:moveTo>
                  <a:lnTo>
                    <a:pt x="121567" y="125765"/>
                  </a:lnTo>
                  <a:lnTo>
                    <a:pt x="115068" y="101021"/>
                  </a:lnTo>
                  <a:lnTo>
                    <a:pt x="115082" y="73302"/>
                  </a:lnTo>
                  <a:lnTo>
                    <a:pt x="132918" y="37563"/>
                  </a:lnTo>
                  <a:lnTo>
                    <a:pt x="157787" y="31166"/>
                  </a:lnTo>
                  <a:lnTo>
                    <a:pt x="167051" y="31877"/>
                  </a:lnTo>
                  <a:lnTo>
                    <a:pt x="196327" y="53466"/>
                  </a:lnTo>
                  <a:lnTo>
                    <a:pt x="151667" y="53466"/>
                  </a:lnTo>
                  <a:lnTo>
                    <a:pt x="147040" y="55137"/>
                  </a:lnTo>
                  <a:lnTo>
                    <a:pt x="140772" y="61793"/>
                  </a:lnTo>
                  <a:lnTo>
                    <a:pt x="139204" y="66794"/>
                  </a:lnTo>
                  <a:lnTo>
                    <a:pt x="139204" y="107709"/>
                  </a:lnTo>
                  <a:lnTo>
                    <a:pt x="140772" y="112724"/>
                  </a:lnTo>
                  <a:lnTo>
                    <a:pt x="147040" y="119381"/>
                  </a:lnTo>
                  <a:lnTo>
                    <a:pt x="151667" y="121037"/>
                  </a:lnTo>
                  <a:lnTo>
                    <a:pt x="196310" y="121037"/>
                  </a:lnTo>
                  <a:lnTo>
                    <a:pt x="193938" y="125765"/>
                  </a:lnTo>
                  <a:lnTo>
                    <a:pt x="188863" y="131964"/>
                  </a:lnTo>
                  <a:lnTo>
                    <a:pt x="182589" y="136940"/>
                  </a:lnTo>
                  <a:lnTo>
                    <a:pt x="175318" y="140494"/>
                  </a:lnTo>
                  <a:lnTo>
                    <a:pt x="167051" y="142626"/>
                  </a:lnTo>
                  <a:lnTo>
                    <a:pt x="157787" y="143337"/>
                  </a:lnTo>
                  <a:close/>
                </a:path>
                <a:path w="314959" h="143509">
                  <a:moveTo>
                    <a:pt x="196310" y="121037"/>
                  </a:moveTo>
                  <a:lnTo>
                    <a:pt x="163877" y="121037"/>
                  </a:lnTo>
                  <a:lnTo>
                    <a:pt x="168489" y="119381"/>
                  </a:lnTo>
                  <a:lnTo>
                    <a:pt x="174788" y="112724"/>
                  </a:lnTo>
                  <a:lnTo>
                    <a:pt x="176370" y="107709"/>
                  </a:lnTo>
                  <a:lnTo>
                    <a:pt x="176370" y="66794"/>
                  </a:lnTo>
                  <a:lnTo>
                    <a:pt x="174788" y="61793"/>
                  </a:lnTo>
                  <a:lnTo>
                    <a:pt x="171623" y="58481"/>
                  </a:lnTo>
                  <a:lnTo>
                    <a:pt x="168489" y="55137"/>
                  </a:lnTo>
                  <a:lnTo>
                    <a:pt x="163877" y="53466"/>
                  </a:lnTo>
                  <a:lnTo>
                    <a:pt x="196327" y="53466"/>
                  </a:lnTo>
                  <a:lnTo>
                    <a:pt x="197562" y="55917"/>
                  </a:lnTo>
                  <a:lnTo>
                    <a:pt x="199737" y="64109"/>
                  </a:lnTo>
                  <a:lnTo>
                    <a:pt x="200462" y="73302"/>
                  </a:lnTo>
                  <a:lnTo>
                    <a:pt x="200462" y="101021"/>
                  </a:lnTo>
                  <a:lnTo>
                    <a:pt x="199737" y="110293"/>
                  </a:lnTo>
                  <a:lnTo>
                    <a:pt x="197562" y="118541"/>
                  </a:lnTo>
                  <a:lnTo>
                    <a:pt x="196310" y="121037"/>
                  </a:lnTo>
                  <a:close/>
                </a:path>
                <a:path w="314959" h="143509">
                  <a:moveTo>
                    <a:pt x="261280" y="54809"/>
                  </a:moveTo>
                  <a:lnTo>
                    <a:pt x="249212" y="54809"/>
                  </a:lnTo>
                  <a:lnTo>
                    <a:pt x="251631" y="44465"/>
                  </a:lnTo>
                  <a:lnTo>
                    <a:pt x="256871" y="37077"/>
                  </a:lnTo>
                  <a:lnTo>
                    <a:pt x="264931" y="32643"/>
                  </a:lnTo>
                  <a:lnTo>
                    <a:pt x="275812" y="31166"/>
                  </a:lnTo>
                  <a:lnTo>
                    <a:pt x="284168" y="31863"/>
                  </a:lnTo>
                  <a:lnTo>
                    <a:pt x="310611" y="52750"/>
                  </a:lnTo>
                  <a:lnTo>
                    <a:pt x="266111" y="52750"/>
                  </a:lnTo>
                  <a:lnTo>
                    <a:pt x="261615" y="54496"/>
                  </a:lnTo>
                  <a:lnTo>
                    <a:pt x="261280" y="54809"/>
                  </a:lnTo>
                  <a:close/>
                </a:path>
                <a:path w="314959" h="143509">
                  <a:moveTo>
                    <a:pt x="253378" y="141501"/>
                  </a:moveTo>
                  <a:lnTo>
                    <a:pt x="229286" y="141501"/>
                  </a:lnTo>
                  <a:lnTo>
                    <a:pt x="229286" y="33002"/>
                  </a:lnTo>
                  <a:lnTo>
                    <a:pt x="253020" y="33002"/>
                  </a:lnTo>
                  <a:lnTo>
                    <a:pt x="249267" y="54496"/>
                  </a:lnTo>
                  <a:lnTo>
                    <a:pt x="249212" y="54809"/>
                  </a:lnTo>
                  <a:lnTo>
                    <a:pt x="261280" y="54809"/>
                  </a:lnTo>
                  <a:lnTo>
                    <a:pt x="255005" y="61630"/>
                  </a:lnTo>
                  <a:lnTo>
                    <a:pt x="253416" y="66645"/>
                  </a:lnTo>
                  <a:lnTo>
                    <a:pt x="253378" y="141501"/>
                  </a:lnTo>
                  <a:close/>
                </a:path>
                <a:path w="314959" h="143509">
                  <a:moveTo>
                    <a:pt x="314456" y="81900"/>
                  </a:moveTo>
                  <a:lnTo>
                    <a:pt x="290366" y="81900"/>
                  </a:lnTo>
                  <a:lnTo>
                    <a:pt x="290366" y="66645"/>
                  </a:lnTo>
                  <a:lnTo>
                    <a:pt x="288829" y="61630"/>
                  </a:lnTo>
                  <a:lnTo>
                    <a:pt x="288784" y="61480"/>
                  </a:lnTo>
                  <a:lnTo>
                    <a:pt x="282485" y="54496"/>
                  </a:lnTo>
                  <a:lnTo>
                    <a:pt x="277932" y="52750"/>
                  </a:lnTo>
                  <a:lnTo>
                    <a:pt x="310611" y="52750"/>
                  </a:lnTo>
                  <a:lnTo>
                    <a:pt x="311825" y="55324"/>
                  </a:lnTo>
                  <a:lnTo>
                    <a:pt x="313798" y="63222"/>
                  </a:lnTo>
                  <a:lnTo>
                    <a:pt x="314456" y="72049"/>
                  </a:lnTo>
                  <a:lnTo>
                    <a:pt x="314456" y="81900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9835" y="1346434"/>
              <a:ext cx="196431" cy="14790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91289" y="3050089"/>
            <a:ext cx="9887585" cy="2067560"/>
            <a:chOff x="491289" y="3050089"/>
            <a:chExt cx="9887585" cy="2067560"/>
          </a:xfrm>
        </p:grpSpPr>
        <p:sp>
          <p:nvSpPr>
            <p:cNvPr id="8" name="object 8"/>
            <p:cNvSpPr/>
            <p:nvPr/>
          </p:nvSpPr>
          <p:spPr>
            <a:xfrm>
              <a:off x="491289" y="3050089"/>
              <a:ext cx="9887585" cy="2067560"/>
            </a:xfrm>
            <a:custGeom>
              <a:avLst/>
              <a:gdLst/>
              <a:ahLst/>
              <a:cxnLst/>
              <a:rect l="l" t="t" r="r" b="b"/>
              <a:pathLst>
                <a:path w="9887585" h="2067560">
                  <a:moveTo>
                    <a:pt x="9810704" y="2067510"/>
                  </a:moveTo>
                  <a:lnTo>
                    <a:pt x="76506" y="2067510"/>
                  </a:lnTo>
                  <a:lnTo>
                    <a:pt x="71179" y="2066978"/>
                  </a:lnTo>
                  <a:lnTo>
                    <a:pt x="31919" y="2050724"/>
                  </a:lnTo>
                  <a:lnTo>
                    <a:pt x="4175" y="2011994"/>
                  </a:lnTo>
                  <a:lnTo>
                    <a:pt x="0" y="1991012"/>
                  </a:lnTo>
                  <a:lnTo>
                    <a:pt x="0" y="1985628"/>
                  </a:lnTo>
                  <a:lnTo>
                    <a:pt x="0" y="76497"/>
                  </a:lnTo>
                  <a:lnTo>
                    <a:pt x="16785" y="31913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5"/>
                  </a:lnTo>
                  <a:lnTo>
                    <a:pt x="9887202" y="76497"/>
                  </a:lnTo>
                  <a:lnTo>
                    <a:pt x="9887202" y="1991012"/>
                  </a:lnTo>
                  <a:lnTo>
                    <a:pt x="9870416" y="2035596"/>
                  </a:lnTo>
                  <a:lnTo>
                    <a:pt x="9831686" y="2063334"/>
                  </a:lnTo>
                  <a:lnTo>
                    <a:pt x="9816026" y="2066978"/>
                  </a:lnTo>
                  <a:lnTo>
                    <a:pt x="9810704" y="2067510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568" y="3229717"/>
              <a:ext cx="638175" cy="180975"/>
            </a:xfrm>
            <a:custGeom>
              <a:avLst/>
              <a:gdLst/>
              <a:ahLst/>
              <a:cxnLst/>
              <a:rect l="l" t="t" r="r" b="b"/>
              <a:pathLst>
                <a:path w="638175" h="180975">
                  <a:moveTo>
                    <a:pt x="52330" y="29600"/>
                  </a:moveTo>
                  <a:lnTo>
                    <a:pt x="39493" y="29600"/>
                  </a:lnTo>
                  <a:lnTo>
                    <a:pt x="35702" y="28269"/>
                  </a:lnTo>
                  <a:lnTo>
                    <a:pt x="29882" y="22926"/>
                  </a:lnTo>
                  <a:lnTo>
                    <a:pt x="28433" y="19364"/>
                  </a:lnTo>
                  <a:lnTo>
                    <a:pt x="28433" y="10562"/>
                  </a:lnTo>
                  <a:lnTo>
                    <a:pt x="29911" y="6980"/>
                  </a:lnTo>
                  <a:lnTo>
                    <a:pt x="35823" y="1391"/>
                  </a:lnTo>
                  <a:lnTo>
                    <a:pt x="39583" y="0"/>
                  </a:lnTo>
                  <a:lnTo>
                    <a:pt x="52389" y="0"/>
                  </a:lnTo>
                  <a:lnTo>
                    <a:pt x="56152" y="1391"/>
                  </a:lnTo>
                  <a:lnTo>
                    <a:pt x="62062" y="6980"/>
                  </a:lnTo>
                  <a:lnTo>
                    <a:pt x="63540" y="10562"/>
                  </a:lnTo>
                  <a:lnTo>
                    <a:pt x="63540" y="19364"/>
                  </a:lnTo>
                  <a:lnTo>
                    <a:pt x="62056" y="22926"/>
                  </a:lnTo>
                  <a:lnTo>
                    <a:pt x="56078" y="28269"/>
                  </a:lnTo>
                  <a:lnTo>
                    <a:pt x="52330" y="29600"/>
                  </a:lnTo>
                  <a:close/>
                </a:path>
                <a:path w="638175" h="180975">
                  <a:moveTo>
                    <a:pt x="59869" y="125237"/>
                  </a:moveTo>
                  <a:lnTo>
                    <a:pt x="35733" y="125237"/>
                  </a:lnTo>
                  <a:lnTo>
                    <a:pt x="35733" y="62066"/>
                  </a:lnTo>
                  <a:lnTo>
                    <a:pt x="4566" y="62066"/>
                  </a:lnTo>
                  <a:lnTo>
                    <a:pt x="4566" y="39405"/>
                  </a:lnTo>
                  <a:lnTo>
                    <a:pt x="59869" y="39405"/>
                  </a:lnTo>
                  <a:lnTo>
                    <a:pt x="59869" y="125237"/>
                  </a:lnTo>
                  <a:close/>
                </a:path>
                <a:path w="638175" h="180975">
                  <a:moveTo>
                    <a:pt x="93811" y="147898"/>
                  </a:moveTo>
                  <a:lnTo>
                    <a:pt x="0" y="147898"/>
                  </a:lnTo>
                  <a:lnTo>
                    <a:pt x="0" y="125237"/>
                  </a:lnTo>
                  <a:lnTo>
                    <a:pt x="93811" y="125237"/>
                  </a:lnTo>
                  <a:lnTo>
                    <a:pt x="93811" y="147898"/>
                  </a:lnTo>
                  <a:close/>
                </a:path>
                <a:path w="638175" h="180975">
                  <a:moveTo>
                    <a:pt x="159588" y="54267"/>
                  </a:moveTo>
                  <a:lnTo>
                    <a:pt x="126754" y="54267"/>
                  </a:lnTo>
                  <a:lnTo>
                    <a:pt x="128822" y="43022"/>
                  </a:lnTo>
                  <a:lnTo>
                    <a:pt x="132986" y="39405"/>
                  </a:lnTo>
                  <a:lnTo>
                    <a:pt x="133582" y="39037"/>
                  </a:lnTo>
                  <a:lnTo>
                    <a:pt x="137755" y="37563"/>
                  </a:lnTo>
                  <a:lnTo>
                    <a:pt x="148174" y="37563"/>
                  </a:lnTo>
                  <a:lnTo>
                    <a:pt x="152443" y="39037"/>
                  </a:lnTo>
                  <a:lnTo>
                    <a:pt x="155906" y="42005"/>
                  </a:lnTo>
                  <a:lnTo>
                    <a:pt x="159398" y="44912"/>
                  </a:lnTo>
                  <a:lnTo>
                    <a:pt x="159758" y="45919"/>
                  </a:lnTo>
                  <a:lnTo>
                    <a:pt x="158749" y="49047"/>
                  </a:lnTo>
                  <a:lnTo>
                    <a:pt x="158670" y="49292"/>
                  </a:lnTo>
                  <a:lnTo>
                    <a:pt x="159044" y="51483"/>
                  </a:lnTo>
                  <a:lnTo>
                    <a:pt x="159544" y="54041"/>
                  </a:lnTo>
                  <a:lnTo>
                    <a:pt x="159588" y="54267"/>
                  </a:lnTo>
                  <a:close/>
                </a:path>
                <a:path w="638175" h="180975">
                  <a:moveTo>
                    <a:pt x="199542" y="54267"/>
                  </a:moveTo>
                  <a:lnTo>
                    <a:pt x="160352" y="54267"/>
                  </a:lnTo>
                  <a:lnTo>
                    <a:pt x="160852" y="49292"/>
                  </a:lnTo>
                  <a:lnTo>
                    <a:pt x="160876" y="49047"/>
                  </a:lnTo>
                  <a:lnTo>
                    <a:pt x="159758" y="45919"/>
                  </a:lnTo>
                  <a:lnTo>
                    <a:pt x="159951" y="45321"/>
                  </a:lnTo>
                  <a:lnTo>
                    <a:pt x="166871" y="39405"/>
                  </a:lnTo>
                  <a:lnTo>
                    <a:pt x="167442" y="39037"/>
                  </a:lnTo>
                  <a:lnTo>
                    <a:pt x="171699" y="37563"/>
                  </a:lnTo>
                  <a:lnTo>
                    <a:pt x="184565" y="37563"/>
                  </a:lnTo>
                  <a:lnTo>
                    <a:pt x="190401" y="40347"/>
                  </a:lnTo>
                  <a:lnTo>
                    <a:pt x="198730" y="51483"/>
                  </a:lnTo>
                  <a:lnTo>
                    <a:pt x="199477" y="54041"/>
                  </a:lnTo>
                  <a:lnTo>
                    <a:pt x="199542" y="54267"/>
                  </a:lnTo>
                  <a:close/>
                </a:path>
                <a:path w="638175" h="180975">
                  <a:moveTo>
                    <a:pt x="130204" y="147898"/>
                  </a:moveTo>
                  <a:lnTo>
                    <a:pt x="107367" y="147898"/>
                  </a:lnTo>
                  <a:lnTo>
                    <a:pt x="107367" y="39405"/>
                  </a:lnTo>
                  <a:lnTo>
                    <a:pt x="129487" y="39405"/>
                  </a:lnTo>
                  <a:lnTo>
                    <a:pt x="128822" y="43022"/>
                  </a:lnTo>
                  <a:lnTo>
                    <a:pt x="126175" y="45321"/>
                  </a:lnTo>
                  <a:lnTo>
                    <a:pt x="125938" y="45919"/>
                  </a:lnTo>
                  <a:lnTo>
                    <a:pt x="124869" y="49047"/>
                  </a:lnTo>
                  <a:lnTo>
                    <a:pt x="124785" y="49292"/>
                  </a:lnTo>
                  <a:lnTo>
                    <a:pt x="125680" y="54041"/>
                  </a:lnTo>
                  <a:lnTo>
                    <a:pt x="126754" y="54267"/>
                  </a:lnTo>
                  <a:lnTo>
                    <a:pt x="199542" y="54267"/>
                  </a:lnTo>
                  <a:lnTo>
                    <a:pt x="200587" y="57849"/>
                  </a:lnTo>
                  <a:lnTo>
                    <a:pt x="134607" y="57849"/>
                  </a:lnTo>
                  <a:lnTo>
                    <a:pt x="132994" y="58565"/>
                  </a:lnTo>
                  <a:lnTo>
                    <a:pt x="130756" y="61390"/>
                  </a:lnTo>
                  <a:lnTo>
                    <a:pt x="130204" y="63765"/>
                  </a:lnTo>
                  <a:lnTo>
                    <a:pt x="130204" y="147898"/>
                  </a:lnTo>
                  <a:close/>
                </a:path>
                <a:path w="638175" h="180975">
                  <a:moveTo>
                    <a:pt x="126754" y="54267"/>
                  </a:moveTo>
                  <a:lnTo>
                    <a:pt x="125680" y="54041"/>
                  </a:lnTo>
                  <a:lnTo>
                    <a:pt x="124785" y="49292"/>
                  </a:lnTo>
                  <a:lnTo>
                    <a:pt x="125938" y="45919"/>
                  </a:lnTo>
                  <a:lnTo>
                    <a:pt x="126175" y="45321"/>
                  </a:lnTo>
                  <a:lnTo>
                    <a:pt x="128822" y="43022"/>
                  </a:lnTo>
                  <a:lnTo>
                    <a:pt x="126796" y="54041"/>
                  </a:lnTo>
                  <a:lnTo>
                    <a:pt x="126754" y="54267"/>
                  </a:lnTo>
                  <a:close/>
                </a:path>
                <a:path w="638175" h="180975">
                  <a:moveTo>
                    <a:pt x="160352" y="54267"/>
                  </a:moveTo>
                  <a:lnTo>
                    <a:pt x="159588" y="54267"/>
                  </a:lnTo>
                  <a:lnTo>
                    <a:pt x="159044" y="51483"/>
                  </a:lnTo>
                  <a:lnTo>
                    <a:pt x="158670" y="49292"/>
                  </a:lnTo>
                  <a:lnTo>
                    <a:pt x="159758" y="45919"/>
                  </a:lnTo>
                  <a:lnTo>
                    <a:pt x="160876" y="49047"/>
                  </a:lnTo>
                  <a:lnTo>
                    <a:pt x="160375" y="54041"/>
                  </a:lnTo>
                  <a:lnTo>
                    <a:pt x="160352" y="54267"/>
                  </a:lnTo>
                  <a:close/>
                </a:path>
                <a:path w="638175" h="180975">
                  <a:moveTo>
                    <a:pt x="164504" y="147898"/>
                  </a:moveTo>
                  <a:lnTo>
                    <a:pt x="143681" y="147898"/>
                  </a:lnTo>
                  <a:lnTo>
                    <a:pt x="143623" y="63765"/>
                  </a:lnTo>
                  <a:lnTo>
                    <a:pt x="142886" y="61390"/>
                  </a:lnTo>
                  <a:lnTo>
                    <a:pt x="140528" y="58565"/>
                  </a:lnTo>
                  <a:lnTo>
                    <a:pt x="138905" y="57849"/>
                  </a:lnTo>
                  <a:lnTo>
                    <a:pt x="169236" y="57849"/>
                  </a:lnTo>
                  <a:lnTo>
                    <a:pt x="167610" y="58565"/>
                  </a:lnTo>
                  <a:lnTo>
                    <a:pt x="165185" y="61390"/>
                  </a:lnTo>
                  <a:lnTo>
                    <a:pt x="164520" y="63765"/>
                  </a:lnTo>
                  <a:lnTo>
                    <a:pt x="164504" y="147898"/>
                  </a:lnTo>
                  <a:close/>
                </a:path>
                <a:path w="638175" h="180975">
                  <a:moveTo>
                    <a:pt x="200820" y="147898"/>
                  </a:moveTo>
                  <a:lnTo>
                    <a:pt x="177981" y="147898"/>
                  </a:lnTo>
                  <a:lnTo>
                    <a:pt x="177933" y="63765"/>
                  </a:lnTo>
                  <a:lnTo>
                    <a:pt x="177276" y="61390"/>
                  </a:lnTo>
                  <a:lnTo>
                    <a:pt x="175131" y="58565"/>
                  </a:lnTo>
                  <a:lnTo>
                    <a:pt x="173535" y="57849"/>
                  </a:lnTo>
                  <a:lnTo>
                    <a:pt x="200587" y="57849"/>
                  </a:lnTo>
                  <a:lnTo>
                    <a:pt x="200796" y="58565"/>
                  </a:lnTo>
                  <a:lnTo>
                    <a:pt x="200820" y="147898"/>
                  </a:lnTo>
                  <a:close/>
                </a:path>
                <a:path w="638175" h="180975">
                  <a:moveTo>
                    <a:pt x="253710" y="61984"/>
                  </a:moveTo>
                  <a:lnTo>
                    <a:pt x="242668" y="61984"/>
                  </a:lnTo>
                  <a:lnTo>
                    <a:pt x="245028" y="46952"/>
                  </a:lnTo>
                  <a:lnTo>
                    <a:pt x="254631" y="39733"/>
                  </a:lnTo>
                  <a:lnTo>
                    <a:pt x="261705" y="37563"/>
                  </a:lnTo>
                  <a:lnTo>
                    <a:pt x="270125" y="37563"/>
                  </a:lnTo>
                  <a:lnTo>
                    <a:pt x="303206" y="59507"/>
                  </a:lnTo>
                  <a:lnTo>
                    <a:pt x="258885" y="59507"/>
                  </a:lnTo>
                  <a:lnTo>
                    <a:pt x="254587" y="61186"/>
                  </a:lnTo>
                  <a:lnTo>
                    <a:pt x="253710" y="61984"/>
                  </a:lnTo>
                  <a:close/>
                </a:path>
                <a:path w="638175" h="180975">
                  <a:moveTo>
                    <a:pt x="246213" y="180896"/>
                  </a:moveTo>
                  <a:lnTo>
                    <a:pt x="222122" y="180896"/>
                  </a:lnTo>
                  <a:lnTo>
                    <a:pt x="222122" y="39405"/>
                  </a:lnTo>
                  <a:lnTo>
                    <a:pt x="246213" y="39405"/>
                  </a:lnTo>
                  <a:lnTo>
                    <a:pt x="245028" y="46952"/>
                  </a:lnTo>
                  <a:lnTo>
                    <a:pt x="243167" y="48351"/>
                  </a:lnTo>
                  <a:lnTo>
                    <a:pt x="241004" y="54389"/>
                  </a:lnTo>
                  <a:lnTo>
                    <a:pt x="242369" y="61984"/>
                  </a:lnTo>
                  <a:lnTo>
                    <a:pt x="253710" y="61984"/>
                  </a:lnTo>
                  <a:lnTo>
                    <a:pt x="247839" y="68289"/>
                  </a:lnTo>
                  <a:lnTo>
                    <a:pt x="246300" y="73038"/>
                  </a:lnTo>
                  <a:lnTo>
                    <a:pt x="246299" y="114245"/>
                  </a:lnTo>
                  <a:lnTo>
                    <a:pt x="247839" y="119035"/>
                  </a:lnTo>
                  <a:lnTo>
                    <a:pt x="251094" y="122556"/>
                  </a:lnTo>
                  <a:lnTo>
                    <a:pt x="253655" y="125271"/>
                  </a:lnTo>
                  <a:lnTo>
                    <a:pt x="242084" y="125271"/>
                  </a:lnTo>
                  <a:lnTo>
                    <a:pt x="240975" y="132331"/>
                  </a:lnTo>
                  <a:lnTo>
                    <a:pt x="240883" y="132914"/>
                  </a:lnTo>
                  <a:lnTo>
                    <a:pt x="243153" y="138809"/>
                  </a:lnTo>
                  <a:lnTo>
                    <a:pt x="245010" y="140229"/>
                  </a:lnTo>
                  <a:lnTo>
                    <a:pt x="246085" y="146916"/>
                  </a:lnTo>
                  <a:lnTo>
                    <a:pt x="246096" y="149740"/>
                  </a:lnTo>
                  <a:lnTo>
                    <a:pt x="246213" y="180896"/>
                  </a:lnTo>
                  <a:close/>
                </a:path>
                <a:path w="638175" h="180975">
                  <a:moveTo>
                    <a:pt x="242668" y="61984"/>
                  </a:moveTo>
                  <a:lnTo>
                    <a:pt x="242369" y="61984"/>
                  </a:lnTo>
                  <a:lnTo>
                    <a:pt x="241105" y="54952"/>
                  </a:lnTo>
                  <a:lnTo>
                    <a:pt x="241004" y="54389"/>
                  </a:lnTo>
                  <a:lnTo>
                    <a:pt x="243167" y="48351"/>
                  </a:lnTo>
                  <a:lnTo>
                    <a:pt x="245028" y="46952"/>
                  </a:lnTo>
                  <a:lnTo>
                    <a:pt x="242793" y="61186"/>
                  </a:lnTo>
                  <a:lnTo>
                    <a:pt x="242668" y="61984"/>
                  </a:lnTo>
                  <a:close/>
                </a:path>
                <a:path w="638175" h="180975">
                  <a:moveTo>
                    <a:pt x="303189" y="127796"/>
                  </a:moveTo>
                  <a:lnTo>
                    <a:pt x="270497" y="127796"/>
                  </a:lnTo>
                  <a:lnTo>
                    <a:pt x="275032" y="126036"/>
                  </a:lnTo>
                  <a:lnTo>
                    <a:pt x="281126" y="119362"/>
                  </a:lnTo>
                  <a:lnTo>
                    <a:pt x="282663" y="114245"/>
                  </a:lnTo>
                  <a:lnTo>
                    <a:pt x="282663" y="73038"/>
                  </a:lnTo>
                  <a:lnTo>
                    <a:pt x="281231" y="68289"/>
                  </a:lnTo>
                  <a:lnTo>
                    <a:pt x="281126" y="67941"/>
                  </a:lnTo>
                  <a:lnTo>
                    <a:pt x="274976" y="61186"/>
                  </a:lnTo>
                  <a:lnTo>
                    <a:pt x="270497" y="59507"/>
                  </a:lnTo>
                  <a:lnTo>
                    <a:pt x="303206" y="59507"/>
                  </a:lnTo>
                  <a:lnTo>
                    <a:pt x="304290" y="61984"/>
                  </a:lnTo>
                  <a:lnTo>
                    <a:pt x="306137" y="69937"/>
                  </a:lnTo>
                  <a:lnTo>
                    <a:pt x="306753" y="78811"/>
                  </a:lnTo>
                  <a:lnTo>
                    <a:pt x="306753" y="108308"/>
                  </a:lnTo>
                  <a:lnTo>
                    <a:pt x="306137" y="117263"/>
                  </a:lnTo>
                  <a:lnTo>
                    <a:pt x="304290" y="125271"/>
                  </a:lnTo>
                  <a:lnTo>
                    <a:pt x="303189" y="127796"/>
                  </a:lnTo>
                  <a:close/>
                </a:path>
                <a:path w="638175" h="180975">
                  <a:moveTo>
                    <a:pt x="245010" y="140229"/>
                  </a:moveTo>
                  <a:lnTo>
                    <a:pt x="243153" y="138809"/>
                  </a:lnTo>
                  <a:lnTo>
                    <a:pt x="240883" y="132914"/>
                  </a:lnTo>
                  <a:lnTo>
                    <a:pt x="241964" y="126036"/>
                  </a:lnTo>
                  <a:lnTo>
                    <a:pt x="242084" y="125271"/>
                  </a:lnTo>
                  <a:lnTo>
                    <a:pt x="242605" y="125271"/>
                  </a:lnTo>
                  <a:lnTo>
                    <a:pt x="245010" y="140229"/>
                  </a:lnTo>
                  <a:close/>
                </a:path>
                <a:path w="638175" h="180975">
                  <a:moveTo>
                    <a:pt x="270125" y="149740"/>
                  </a:moveTo>
                  <a:lnTo>
                    <a:pt x="261677" y="149740"/>
                  </a:lnTo>
                  <a:lnTo>
                    <a:pt x="254586" y="147550"/>
                  </a:lnTo>
                  <a:lnTo>
                    <a:pt x="245010" y="140229"/>
                  </a:lnTo>
                  <a:lnTo>
                    <a:pt x="242728" y="126036"/>
                  </a:lnTo>
                  <a:lnTo>
                    <a:pt x="242605" y="125271"/>
                  </a:lnTo>
                  <a:lnTo>
                    <a:pt x="253655" y="125271"/>
                  </a:lnTo>
                  <a:lnTo>
                    <a:pt x="254377" y="126036"/>
                  </a:lnTo>
                  <a:lnTo>
                    <a:pt x="258885" y="127796"/>
                  </a:lnTo>
                  <a:lnTo>
                    <a:pt x="303189" y="127796"/>
                  </a:lnTo>
                  <a:lnTo>
                    <a:pt x="301212" y="132331"/>
                  </a:lnTo>
                  <a:lnTo>
                    <a:pt x="296902" y="138441"/>
                  </a:lnTo>
                  <a:lnTo>
                    <a:pt x="291551" y="143384"/>
                  </a:lnTo>
                  <a:lnTo>
                    <a:pt x="285304" y="146916"/>
                  </a:lnTo>
                  <a:lnTo>
                    <a:pt x="278162" y="149034"/>
                  </a:lnTo>
                  <a:lnTo>
                    <a:pt x="270125" y="149740"/>
                  </a:lnTo>
                  <a:close/>
                </a:path>
                <a:path w="638175" h="180975">
                  <a:moveTo>
                    <a:pt x="374043" y="149740"/>
                  </a:moveTo>
                  <a:lnTo>
                    <a:pt x="337823" y="132164"/>
                  </a:lnTo>
                  <a:lnTo>
                    <a:pt x="331323" y="107428"/>
                  </a:lnTo>
                  <a:lnTo>
                    <a:pt x="331337" y="79691"/>
                  </a:lnTo>
                  <a:lnTo>
                    <a:pt x="349174" y="43962"/>
                  </a:lnTo>
                  <a:lnTo>
                    <a:pt x="374043" y="37563"/>
                  </a:lnTo>
                  <a:lnTo>
                    <a:pt x="383307" y="38273"/>
                  </a:lnTo>
                  <a:lnTo>
                    <a:pt x="412578" y="59855"/>
                  </a:lnTo>
                  <a:lnTo>
                    <a:pt x="367924" y="59855"/>
                  </a:lnTo>
                  <a:lnTo>
                    <a:pt x="363296" y="61534"/>
                  </a:lnTo>
                  <a:lnTo>
                    <a:pt x="357028" y="68186"/>
                  </a:lnTo>
                  <a:lnTo>
                    <a:pt x="355460" y="73202"/>
                  </a:lnTo>
                  <a:lnTo>
                    <a:pt x="355460" y="114102"/>
                  </a:lnTo>
                  <a:lnTo>
                    <a:pt x="357028" y="119117"/>
                  </a:lnTo>
                  <a:lnTo>
                    <a:pt x="360162" y="122474"/>
                  </a:lnTo>
                  <a:lnTo>
                    <a:pt x="363296" y="125770"/>
                  </a:lnTo>
                  <a:lnTo>
                    <a:pt x="367924" y="127428"/>
                  </a:lnTo>
                  <a:lnTo>
                    <a:pt x="412571" y="127428"/>
                  </a:lnTo>
                  <a:lnTo>
                    <a:pt x="410194" y="132164"/>
                  </a:lnTo>
                  <a:lnTo>
                    <a:pt x="405119" y="138359"/>
                  </a:lnTo>
                  <a:lnTo>
                    <a:pt x="398845" y="143333"/>
                  </a:lnTo>
                  <a:lnTo>
                    <a:pt x="391574" y="146890"/>
                  </a:lnTo>
                  <a:lnTo>
                    <a:pt x="383307" y="149027"/>
                  </a:lnTo>
                  <a:lnTo>
                    <a:pt x="374043" y="149740"/>
                  </a:lnTo>
                  <a:close/>
                </a:path>
                <a:path w="638175" h="180975">
                  <a:moveTo>
                    <a:pt x="412571" y="127428"/>
                  </a:moveTo>
                  <a:lnTo>
                    <a:pt x="380133" y="127428"/>
                  </a:lnTo>
                  <a:lnTo>
                    <a:pt x="384745" y="125770"/>
                  </a:lnTo>
                  <a:lnTo>
                    <a:pt x="391043" y="119117"/>
                  </a:lnTo>
                  <a:lnTo>
                    <a:pt x="392626" y="114102"/>
                  </a:lnTo>
                  <a:lnTo>
                    <a:pt x="392626" y="73202"/>
                  </a:lnTo>
                  <a:lnTo>
                    <a:pt x="391043" y="68186"/>
                  </a:lnTo>
                  <a:lnTo>
                    <a:pt x="384745" y="61534"/>
                  </a:lnTo>
                  <a:lnTo>
                    <a:pt x="380133" y="59855"/>
                  </a:lnTo>
                  <a:lnTo>
                    <a:pt x="412578" y="59855"/>
                  </a:lnTo>
                  <a:lnTo>
                    <a:pt x="413818" y="62314"/>
                  </a:lnTo>
                  <a:lnTo>
                    <a:pt x="415993" y="70502"/>
                  </a:lnTo>
                  <a:lnTo>
                    <a:pt x="416717" y="79691"/>
                  </a:lnTo>
                  <a:lnTo>
                    <a:pt x="416717" y="107428"/>
                  </a:lnTo>
                  <a:lnTo>
                    <a:pt x="415993" y="116697"/>
                  </a:lnTo>
                  <a:lnTo>
                    <a:pt x="413818" y="124943"/>
                  </a:lnTo>
                  <a:lnTo>
                    <a:pt x="412571" y="127428"/>
                  </a:lnTo>
                  <a:close/>
                </a:path>
                <a:path w="638175" h="180975">
                  <a:moveTo>
                    <a:pt x="477533" y="61206"/>
                  </a:moveTo>
                  <a:lnTo>
                    <a:pt x="465470" y="61206"/>
                  </a:lnTo>
                  <a:lnTo>
                    <a:pt x="467887" y="50862"/>
                  </a:lnTo>
                  <a:lnTo>
                    <a:pt x="473126" y="43474"/>
                  </a:lnTo>
                  <a:lnTo>
                    <a:pt x="481186" y="39040"/>
                  </a:lnTo>
                  <a:lnTo>
                    <a:pt x="492067" y="37563"/>
                  </a:lnTo>
                  <a:lnTo>
                    <a:pt x="500424" y="38261"/>
                  </a:lnTo>
                  <a:lnTo>
                    <a:pt x="526861" y="59138"/>
                  </a:lnTo>
                  <a:lnTo>
                    <a:pt x="482366" y="59138"/>
                  </a:lnTo>
                  <a:lnTo>
                    <a:pt x="477850" y="60899"/>
                  </a:lnTo>
                  <a:lnTo>
                    <a:pt x="477533" y="61206"/>
                  </a:lnTo>
                  <a:close/>
                </a:path>
                <a:path w="638175" h="180975">
                  <a:moveTo>
                    <a:pt x="469633" y="147898"/>
                  </a:moveTo>
                  <a:lnTo>
                    <a:pt x="445542" y="147898"/>
                  </a:lnTo>
                  <a:lnTo>
                    <a:pt x="445542" y="39405"/>
                  </a:lnTo>
                  <a:lnTo>
                    <a:pt x="469275" y="39405"/>
                  </a:lnTo>
                  <a:lnTo>
                    <a:pt x="465523" y="60899"/>
                  </a:lnTo>
                  <a:lnTo>
                    <a:pt x="465470" y="61206"/>
                  </a:lnTo>
                  <a:lnTo>
                    <a:pt x="477533" y="61206"/>
                  </a:lnTo>
                  <a:lnTo>
                    <a:pt x="471393" y="67879"/>
                  </a:lnTo>
                  <a:lnTo>
                    <a:pt x="470756" y="69618"/>
                  </a:lnTo>
                  <a:lnTo>
                    <a:pt x="469672" y="73038"/>
                  </a:lnTo>
                  <a:lnTo>
                    <a:pt x="469633" y="147898"/>
                  </a:lnTo>
                  <a:close/>
                </a:path>
                <a:path w="638175" h="180975">
                  <a:moveTo>
                    <a:pt x="530711" y="88288"/>
                  </a:moveTo>
                  <a:lnTo>
                    <a:pt x="506621" y="88288"/>
                  </a:lnTo>
                  <a:lnTo>
                    <a:pt x="506621" y="73038"/>
                  </a:lnTo>
                  <a:lnTo>
                    <a:pt x="505039" y="67879"/>
                  </a:lnTo>
                  <a:lnTo>
                    <a:pt x="498740" y="60899"/>
                  </a:lnTo>
                  <a:lnTo>
                    <a:pt x="494188" y="59138"/>
                  </a:lnTo>
                  <a:lnTo>
                    <a:pt x="526861" y="59138"/>
                  </a:lnTo>
                  <a:lnTo>
                    <a:pt x="528081" y="61723"/>
                  </a:lnTo>
                  <a:lnTo>
                    <a:pt x="530053" y="69618"/>
                  </a:lnTo>
                  <a:lnTo>
                    <a:pt x="530711" y="78442"/>
                  </a:lnTo>
                  <a:lnTo>
                    <a:pt x="530711" y="88288"/>
                  </a:lnTo>
                  <a:close/>
                </a:path>
                <a:path w="638175" h="180975">
                  <a:moveTo>
                    <a:pt x="597778" y="39405"/>
                  </a:moveTo>
                  <a:lnTo>
                    <a:pt x="573641" y="39405"/>
                  </a:lnTo>
                  <a:lnTo>
                    <a:pt x="573641" y="11913"/>
                  </a:lnTo>
                  <a:lnTo>
                    <a:pt x="597778" y="11913"/>
                  </a:lnTo>
                  <a:lnTo>
                    <a:pt x="597778" y="39405"/>
                  </a:lnTo>
                  <a:close/>
                </a:path>
                <a:path w="638175" h="180975">
                  <a:moveTo>
                    <a:pt x="638123" y="62066"/>
                  </a:moveTo>
                  <a:lnTo>
                    <a:pt x="545206" y="62066"/>
                  </a:lnTo>
                  <a:lnTo>
                    <a:pt x="545206" y="39405"/>
                  </a:lnTo>
                  <a:lnTo>
                    <a:pt x="638123" y="39405"/>
                  </a:lnTo>
                  <a:lnTo>
                    <a:pt x="638123" y="62066"/>
                  </a:lnTo>
                  <a:close/>
                </a:path>
                <a:path w="638175" h="180975">
                  <a:moveTo>
                    <a:pt x="636287" y="147898"/>
                  </a:moveTo>
                  <a:lnTo>
                    <a:pt x="595285" y="147898"/>
                  </a:lnTo>
                  <a:lnTo>
                    <a:pt x="587627" y="145217"/>
                  </a:lnTo>
                  <a:lnTo>
                    <a:pt x="576434" y="134470"/>
                  </a:lnTo>
                  <a:lnTo>
                    <a:pt x="573641" y="127018"/>
                  </a:lnTo>
                  <a:lnTo>
                    <a:pt x="573641" y="62066"/>
                  </a:lnTo>
                  <a:lnTo>
                    <a:pt x="597778" y="62066"/>
                  </a:lnTo>
                  <a:lnTo>
                    <a:pt x="597778" y="120386"/>
                  </a:lnTo>
                  <a:lnTo>
                    <a:pt x="598300" y="122412"/>
                  </a:lnTo>
                  <a:lnTo>
                    <a:pt x="600419" y="124664"/>
                  </a:lnTo>
                  <a:lnTo>
                    <a:pt x="602300" y="125237"/>
                  </a:lnTo>
                  <a:lnTo>
                    <a:pt x="636287" y="125237"/>
                  </a:lnTo>
                  <a:lnTo>
                    <a:pt x="636287" y="147898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91289" y="5363244"/>
            <a:ext cx="9887585" cy="1760855"/>
          </a:xfrm>
          <a:custGeom>
            <a:avLst/>
            <a:gdLst/>
            <a:ahLst/>
            <a:cxnLst/>
            <a:rect l="l" t="t" r="r" b="b"/>
            <a:pathLst>
              <a:path w="9887585" h="1760854">
                <a:moveTo>
                  <a:pt x="9810704" y="1760454"/>
                </a:moveTo>
                <a:lnTo>
                  <a:pt x="76506" y="1760454"/>
                </a:lnTo>
                <a:lnTo>
                  <a:pt x="71179" y="1759922"/>
                </a:lnTo>
                <a:lnTo>
                  <a:pt x="31919" y="1743668"/>
                </a:lnTo>
                <a:lnTo>
                  <a:pt x="4175" y="1704938"/>
                </a:lnTo>
                <a:lnTo>
                  <a:pt x="0" y="1683956"/>
                </a:lnTo>
                <a:lnTo>
                  <a:pt x="0" y="1678572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683956"/>
                </a:lnTo>
                <a:lnTo>
                  <a:pt x="9870416" y="1728540"/>
                </a:lnTo>
                <a:lnTo>
                  <a:pt x="9831686" y="1756278"/>
                </a:lnTo>
                <a:lnTo>
                  <a:pt x="9816026" y="1759922"/>
                </a:lnTo>
                <a:lnTo>
                  <a:pt x="9810704" y="1760454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2911" y="1211266"/>
            <a:ext cx="134493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39000"/>
              </a:lnSpc>
              <a:spcBef>
                <a:spcPts val="100"/>
              </a:spcBef>
              <a:tabLst>
                <a:tab pos="781685" algn="l"/>
              </a:tabLst>
            </a:pPr>
            <a:r>
              <a:rPr sz="1450" spc="-25" dirty="0">
                <a:solidFill>
                  <a:srgbClr val="04182D"/>
                </a:solidFill>
                <a:latin typeface="Courier New"/>
                <a:cs typeface="Courier New"/>
              </a:rPr>
              <a:t>var</a:t>
            </a:r>
            <a:r>
              <a:rPr sz="1450" dirty="0">
                <a:solidFill>
                  <a:srgbClr val="04182D"/>
                </a:solidFill>
                <a:latin typeface="Courier New"/>
                <a:cs typeface="Courier New"/>
              </a:rPr>
              <a:t>	seq</a:t>
            </a:r>
            <a:r>
              <a:rPr sz="1450" spc="-4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50" spc="-50" dirty="0">
                <a:solidFill>
                  <a:srgbClr val="04182D"/>
                </a:solidFill>
                <a:latin typeface="Courier New"/>
                <a:cs typeface="Courier New"/>
              </a:rPr>
              <a:t>: </a:t>
            </a:r>
            <a:r>
              <a:rPr sz="1450" spc="-10" dirty="0">
                <a:solidFill>
                  <a:srgbClr val="04182D"/>
                </a:solidFill>
                <a:latin typeface="Courier New"/>
                <a:cs typeface="Courier New"/>
              </a:rPr>
              <a:t>expression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230" y="2272214"/>
            <a:ext cx="1637664" cy="429895"/>
          </a:xfrm>
          <a:custGeom>
            <a:avLst/>
            <a:gdLst/>
            <a:ahLst/>
            <a:cxnLst/>
            <a:rect l="l" t="t" r="r" b="b"/>
            <a:pathLst>
              <a:path w="1637664" h="429894">
                <a:moveTo>
                  <a:pt x="1561133" y="429878"/>
                </a:moveTo>
                <a:lnTo>
                  <a:pt x="76506" y="429878"/>
                </a:lnTo>
                <a:lnTo>
                  <a:pt x="71179" y="429346"/>
                </a:lnTo>
                <a:lnTo>
                  <a:pt x="31919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1561133" y="0"/>
                </a:lnTo>
                <a:lnTo>
                  <a:pt x="1605718" y="16785"/>
                </a:lnTo>
                <a:lnTo>
                  <a:pt x="1633455" y="55515"/>
                </a:lnTo>
                <a:lnTo>
                  <a:pt x="1637631" y="76497"/>
                </a:lnTo>
                <a:lnTo>
                  <a:pt x="1637631" y="353380"/>
                </a:lnTo>
                <a:lnTo>
                  <a:pt x="1620846" y="397965"/>
                </a:lnTo>
                <a:lnTo>
                  <a:pt x="1582116" y="425702"/>
                </a:lnTo>
                <a:lnTo>
                  <a:pt x="1566456" y="429346"/>
                </a:lnTo>
                <a:lnTo>
                  <a:pt x="1561133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0471" y="2279984"/>
            <a:ext cx="157353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nploop.py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2674" y="3181501"/>
            <a:ext cx="575310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10" dirty="0">
                <a:solidFill>
                  <a:srgbClr val="04182D"/>
                </a:solidFill>
                <a:latin typeface="Courier New"/>
                <a:cs typeface="Courier New"/>
              </a:rPr>
              <a:t>numpy</a:t>
            </a:r>
            <a:endParaRPr sz="1450">
              <a:latin typeface="Courier New"/>
              <a:cs typeface="Courier New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6882" y="3267280"/>
            <a:ext cx="200102" cy="11217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341966" y="3181501"/>
            <a:ext cx="24574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5" dirty="0">
                <a:solidFill>
                  <a:srgbClr val="04182D"/>
                </a:solidFill>
                <a:latin typeface="Courier New"/>
                <a:cs typeface="Courier New"/>
              </a:rPr>
              <a:t>np</a:t>
            </a:r>
            <a:endParaRPr sz="1450">
              <a:latin typeface="Courier New"/>
              <a:cs typeface="Courier New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9835" y="4478411"/>
            <a:ext cx="196431" cy="147898"/>
          </a:xfrm>
          <a:prstGeom prst="rect">
            <a:avLst/>
          </a:prstGeom>
        </p:spPr>
      </p:pic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64131" y="3506759"/>
          <a:ext cx="5779133" cy="1167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5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R="15240" algn="ctr">
                        <a:lnSpc>
                          <a:spcPts val="1689"/>
                        </a:lnSpc>
                      </a:pP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np_height</a:t>
                      </a:r>
                      <a:r>
                        <a:rPr sz="1450" spc="-7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450" spc="-7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np.array([</a:t>
                      </a:r>
                      <a:r>
                        <a:rPr sz="14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1.73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89"/>
                        </a:lnSpc>
                      </a:pPr>
                      <a:r>
                        <a:rPr sz="14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1.68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9"/>
                        </a:lnSpc>
                      </a:pPr>
                      <a:r>
                        <a:rPr sz="14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1.71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9"/>
                        </a:lnSpc>
                      </a:pPr>
                      <a:r>
                        <a:rPr sz="14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1.89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89"/>
                        </a:lnSpc>
                      </a:pPr>
                      <a:r>
                        <a:rPr sz="14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1.79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])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np_weight</a:t>
                      </a:r>
                      <a:r>
                        <a:rPr sz="1450" spc="-7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450" spc="-7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np.array([</a:t>
                      </a:r>
                      <a:r>
                        <a:rPr sz="14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65.4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59.2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63.6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88.4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68.7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])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bmi</a:t>
                      </a:r>
                      <a:r>
                        <a:rPr sz="145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45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np_weight</a:t>
                      </a:r>
                      <a:r>
                        <a:rPr sz="1450" spc="-4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/</a:t>
                      </a:r>
                      <a:r>
                        <a:rPr sz="145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np_height</a:t>
                      </a:r>
                      <a:endParaRPr sz="1450">
                        <a:latin typeface="Courier New"/>
                        <a:cs typeface="Courier New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  <a:spcBef>
                          <a:spcPts val="675"/>
                        </a:spcBef>
                        <a:tabLst>
                          <a:tab pos="1240155" algn="l"/>
                        </a:tabLst>
                      </a:pPr>
                      <a:r>
                        <a:rPr sz="14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	bmi</a:t>
                      </a:r>
                      <a:r>
                        <a:rPr sz="1450" spc="-4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: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**</a:t>
                      </a:r>
                      <a:r>
                        <a:rPr sz="1450" spc="-3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50" spc="-5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1450">
                        <a:latin typeface="Courier New"/>
                        <a:cs typeface="Courier New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606896" y="4484798"/>
            <a:ext cx="314960" cy="143510"/>
          </a:xfrm>
          <a:custGeom>
            <a:avLst/>
            <a:gdLst/>
            <a:ahLst/>
            <a:cxnLst/>
            <a:rect l="l" t="t" r="r" b="b"/>
            <a:pathLst>
              <a:path w="314959" h="143510">
                <a:moveTo>
                  <a:pt x="53466" y="35024"/>
                </a:moveTo>
                <a:lnTo>
                  <a:pt x="29329" y="35024"/>
                </a:lnTo>
                <a:lnTo>
                  <a:pt x="29329" y="20183"/>
                </a:lnTo>
                <a:lnTo>
                  <a:pt x="32091" y="13121"/>
                </a:lnTo>
                <a:lnTo>
                  <a:pt x="43165" y="2640"/>
                </a:lnTo>
                <a:lnTo>
                  <a:pt x="50541" y="0"/>
                </a:lnTo>
                <a:lnTo>
                  <a:pt x="94708" y="0"/>
                </a:lnTo>
                <a:lnTo>
                  <a:pt x="94708" y="22660"/>
                </a:lnTo>
                <a:lnTo>
                  <a:pt x="57615" y="22660"/>
                </a:lnTo>
                <a:lnTo>
                  <a:pt x="56033" y="23192"/>
                </a:lnTo>
                <a:lnTo>
                  <a:pt x="53974" y="25260"/>
                </a:lnTo>
                <a:lnTo>
                  <a:pt x="53466" y="26816"/>
                </a:lnTo>
                <a:lnTo>
                  <a:pt x="53466" y="35024"/>
                </a:lnTo>
                <a:close/>
              </a:path>
              <a:path w="314959" h="143510">
                <a:moveTo>
                  <a:pt x="94708" y="57685"/>
                </a:moveTo>
                <a:lnTo>
                  <a:pt x="0" y="57685"/>
                </a:lnTo>
                <a:lnTo>
                  <a:pt x="0" y="35024"/>
                </a:lnTo>
                <a:lnTo>
                  <a:pt x="94708" y="35024"/>
                </a:lnTo>
                <a:lnTo>
                  <a:pt x="94708" y="57685"/>
                </a:lnTo>
                <a:close/>
              </a:path>
              <a:path w="314959" h="143510">
                <a:moveTo>
                  <a:pt x="53466" y="141511"/>
                </a:moveTo>
                <a:lnTo>
                  <a:pt x="29329" y="141511"/>
                </a:lnTo>
                <a:lnTo>
                  <a:pt x="29329" y="57685"/>
                </a:lnTo>
                <a:lnTo>
                  <a:pt x="53466" y="57685"/>
                </a:lnTo>
                <a:lnTo>
                  <a:pt x="53466" y="141511"/>
                </a:lnTo>
                <a:close/>
              </a:path>
              <a:path w="314959" h="143510">
                <a:moveTo>
                  <a:pt x="157787" y="143354"/>
                </a:moveTo>
                <a:lnTo>
                  <a:pt x="121567" y="125778"/>
                </a:lnTo>
                <a:lnTo>
                  <a:pt x="115068" y="101041"/>
                </a:lnTo>
                <a:lnTo>
                  <a:pt x="115082" y="73304"/>
                </a:lnTo>
                <a:lnTo>
                  <a:pt x="132918" y="37575"/>
                </a:lnTo>
                <a:lnTo>
                  <a:pt x="157787" y="31176"/>
                </a:lnTo>
                <a:lnTo>
                  <a:pt x="167051" y="31886"/>
                </a:lnTo>
                <a:lnTo>
                  <a:pt x="196322" y="53468"/>
                </a:lnTo>
                <a:lnTo>
                  <a:pt x="151667" y="53468"/>
                </a:lnTo>
                <a:lnTo>
                  <a:pt x="147040" y="55147"/>
                </a:lnTo>
                <a:lnTo>
                  <a:pt x="140772" y="61800"/>
                </a:lnTo>
                <a:lnTo>
                  <a:pt x="139204" y="66815"/>
                </a:lnTo>
                <a:lnTo>
                  <a:pt x="139204" y="107715"/>
                </a:lnTo>
                <a:lnTo>
                  <a:pt x="140772" y="112730"/>
                </a:lnTo>
                <a:lnTo>
                  <a:pt x="143906" y="116087"/>
                </a:lnTo>
                <a:lnTo>
                  <a:pt x="147040" y="119383"/>
                </a:lnTo>
                <a:lnTo>
                  <a:pt x="151667" y="121041"/>
                </a:lnTo>
                <a:lnTo>
                  <a:pt x="196315" y="121041"/>
                </a:lnTo>
                <a:lnTo>
                  <a:pt x="193938" y="125778"/>
                </a:lnTo>
                <a:lnTo>
                  <a:pt x="188863" y="131972"/>
                </a:lnTo>
                <a:lnTo>
                  <a:pt x="182589" y="136946"/>
                </a:lnTo>
                <a:lnTo>
                  <a:pt x="175318" y="140503"/>
                </a:lnTo>
                <a:lnTo>
                  <a:pt x="167051" y="142640"/>
                </a:lnTo>
                <a:lnTo>
                  <a:pt x="157787" y="143354"/>
                </a:lnTo>
                <a:close/>
              </a:path>
              <a:path w="314959" h="143510">
                <a:moveTo>
                  <a:pt x="196315" y="121041"/>
                </a:moveTo>
                <a:lnTo>
                  <a:pt x="163877" y="121041"/>
                </a:lnTo>
                <a:lnTo>
                  <a:pt x="168489" y="119383"/>
                </a:lnTo>
                <a:lnTo>
                  <a:pt x="174788" y="112730"/>
                </a:lnTo>
                <a:lnTo>
                  <a:pt x="176370" y="107715"/>
                </a:lnTo>
                <a:lnTo>
                  <a:pt x="176370" y="66815"/>
                </a:lnTo>
                <a:lnTo>
                  <a:pt x="174788" y="61800"/>
                </a:lnTo>
                <a:lnTo>
                  <a:pt x="171623" y="58483"/>
                </a:lnTo>
                <a:lnTo>
                  <a:pt x="168489" y="55147"/>
                </a:lnTo>
                <a:lnTo>
                  <a:pt x="163877" y="53468"/>
                </a:lnTo>
                <a:lnTo>
                  <a:pt x="196322" y="53468"/>
                </a:lnTo>
                <a:lnTo>
                  <a:pt x="197562" y="55927"/>
                </a:lnTo>
                <a:lnTo>
                  <a:pt x="199737" y="64116"/>
                </a:lnTo>
                <a:lnTo>
                  <a:pt x="200462" y="73304"/>
                </a:lnTo>
                <a:lnTo>
                  <a:pt x="200462" y="101041"/>
                </a:lnTo>
                <a:lnTo>
                  <a:pt x="199737" y="110310"/>
                </a:lnTo>
                <a:lnTo>
                  <a:pt x="197562" y="118556"/>
                </a:lnTo>
                <a:lnTo>
                  <a:pt x="196315" y="121041"/>
                </a:lnTo>
                <a:close/>
              </a:path>
              <a:path w="314959" h="143510">
                <a:moveTo>
                  <a:pt x="261278" y="54819"/>
                </a:moveTo>
                <a:lnTo>
                  <a:pt x="249212" y="54819"/>
                </a:lnTo>
                <a:lnTo>
                  <a:pt x="251631" y="44475"/>
                </a:lnTo>
                <a:lnTo>
                  <a:pt x="256871" y="37087"/>
                </a:lnTo>
                <a:lnTo>
                  <a:pt x="264931" y="32654"/>
                </a:lnTo>
                <a:lnTo>
                  <a:pt x="275812" y="31176"/>
                </a:lnTo>
                <a:lnTo>
                  <a:pt x="284168" y="31874"/>
                </a:lnTo>
                <a:lnTo>
                  <a:pt x="310606" y="52752"/>
                </a:lnTo>
                <a:lnTo>
                  <a:pt x="266111" y="52752"/>
                </a:lnTo>
                <a:lnTo>
                  <a:pt x="261594" y="54512"/>
                </a:lnTo>
                <a:lnTo>
                  <a:pt x="261278" y="54819"/>
                </a:lnTo>
                <a:close/>
              </a:path>
              <a:path w="314959" h="143510">
                <a:moveTo>
                  <a:pt x="253378" y="141511"/>
                </a:moveTo>
                <a:lnTo>
                  <a:pt x="229286" y="141511"/>
                </a:lnTo>
                <a:lnTo>
                  <a:pt x="229286" y="33018"/>
                </a:lnTo>
                <a:lnTo>
                  <a:pt x="253020" y="33018"/>
                </a:lnTo>
                <a:lnTo>
                  <a:pt x="249266" y="54512"/>
                </a:lnTo>
                <a:lnTo>
                  <a:pt x="249212" y="54819"/>
                </a:lnTo>
                <a:lnTo>
                  <a:pt x="261278" y="54819"/>
                </a:lnTo>
                <a:lnTo>
                  <a:pt x="255005" y="61636"/>
                </a:lnTo>
                <a:lnTo>
                  <a:pt x="253417" y="66651"/>
                </a:lnTo>
                <a:lnTo>
                  <a:pt x="253378" y="141511"/>
                </a:lnTo>
                <a:close/>
              </a:path>
              <a:path w="314959" h="143510">
                <a:moveTo>
                  <a:pt x="314456" y="81902"/>
                </a:moveTo>
                <a:lnTo>
                  <a:pt x="290366" y="81902"/>
                </a:lnTo>
                <a:lnTo>
                  <a:pt x="290366" y="66651"/>
                </a:lnTo>
                <a:lnTo>
                  <a:pt x="288828" y="61636"/>
                </a:lnTo>
                <a:lnTo>
                  <a:pt x="288784" y="61493"/>
                </a:lnTo>
                <a:lnTo>
                  <a:pt x="282485" y="54512"/>
                </a:lnTo>
                <a:lnTo>
                  <a:pt x="277932" y="52752"/>
                </a:lnTo>
                <a:lnTo>
                  <a:pt x="310606" y="52752"/>
                </a:lnTo>
                <a:lnTo>
                  <a:pt x="311825" y="55336"/>
                </a:lnTo>
                <a:lnTo>
                  <a:pt x="313798" y="63231"/>
                </a:lnTo>
                <a:lnTo>
                  <a:pt x="314456" y="72055"/>
                </a:lnTo>
                <a:lnTo>
                  <a:pt x="314456" y="81902"/>
                </a:lnTo>
                <a:close/>
              </a:path>
            </a:pathLst>
          </a:custGeom>
          <a:solidFill>
            <a:srgbClr val="007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3181" y="4737251"/>
            <a:ext cx="1564640" cy="225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95"/>
              </a:spcBef>
            </a:pPr>
            <a:r>
              <a:rPr sz="1450" spc="-1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450" spc="-10" dirty="0">
                <a:solidFill>
                  <a:srgbClr val="04182D"/>
                </a:solidFill>
                <a:latin typeface="Courier New"/>
                <a:cs typeface="Courier New"/>
              </a:rPr>
              <a:t>(val)</a:t>
            </a:r>
            <a:endParaRPr sz="1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1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50" spc="-10" dirty="0">
                <a:solidFill>
                  <a:srgbClr val="FFFFFF"/>
                </a:solidFill>
                <a:latin typeface="Courier New"/>
                <a:cs typeface="Courier New"/>
              </a:rPr>
              <a:t>21.852</a:t>
            </a:r>
            <a:endParaRPr sz="1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450" spc="-10" dirty="0">
                <a:solidFill>
                  <a:srgbClr val="FFFFFF"/>
                </a:solidFill>
                <a:latin typeface="Courier New"/>
                <a:cs typeface="Courier New"/>
              </a:rPr>
              <a:t>20.975</a:t>
            </a:r>
            <a:endParaRPr sz="1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50" spc="-10" dirty="0">
                <a:solidFill>
                  <a:srgbClr val="FFFFFF"/>
                </a:solidFill>
                <a:latin typeface="Courier New"/>
                <a:cs typeface="Courier New"/>
              </a:rPr>
              <a:t>21.750</a:t>
            </a:r>
            <a:endParaRPr sz="1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450" spc="-10" dirty="0">
                <a:solidFill>
                  <a:srgbClr val="FFFFFF"/>
                </a:solidFill>
                <a:latin typeface="Courier New"/>
                <a:cs typeface="Courier New"/>
              </a:rPr>
              <a:t>24.747</a:t>
            </a:r>
            <a:endParaRPr sz="14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50" spc="-10" dirty="0">
                <a:solidFill>
                  <a:srgbClr val="FFFFFF"/>
                </a:solidFill>
                <a:latin typeface="Courier New"/>
                <a:cs typeface="Courier New"/>
              </a:rPr>
              <a:t>21.441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5A5957-1C26-3AA0-50F2-0A1C692FF813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BEF05B1C-C95D-E664-50A8-3100B8274826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570230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34" dirty="0"/>
              <a:t>Index</a:t>
            </a:r>
            <a:r>
              <a:rPr spc="-150" dirty="0"/>
              <a:t> and </a:t>
            </a:r>
            <a:r>
              <a:rPr spc="-185" dirty="0"/>
              <a:t>select</a:t>
            </a:r>
            <a:r>
              <a:rPr spc="-150" dirty="0"/>
              <a:t> </a:t>
            </a:r>
            <a:r>
              <a:rPr spc="-30" dirty="0"/>
              <a:t>data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" y="2006099"/>
            <a:ext cx="102351" cy="1023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991" y="2487153"/>
            <a:ext cx="122822" cy="1228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9991" y="3142206"/>
            <a:ext cx="122822" cy="1228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7056" y="1174583"/>
            <a:ext cx="3006725" cy="22199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90" dirty="0">
                <a:solidFill>
                  <a:srgbClr val="04182D"/>
                </a:solidFill>
                <a:latin typeface="Tahoma"/>
                <a:cs typeface="Tahoma"/>
              </a:rPr>
              <a:t>Square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00" dirty="0">
                <a:solidFill>
                  <a:srgbClr val="04182D"/>
                </a:solidFill>
                <a:latin typeface="Tahoma"/>
                <a:cs typeface="Tahoma"/>
              </a:rPr>
              <a:t>brackets</a:t>
            </a:r>
            <a:endParaRPr sz="2550">
              <a:latin typeface="Tahoma"/>
              <a:cs typeface="Tahoma"/>
            </a:endParaRPr>
          </a:p>
          <a:p>
            <a:pPr marL="381000" marR="5080" indent="-368935">
              <a:lnSpc>
                <a:spcPct val="126400"/>
              </a:lnSpc>
              <a:spcBef>
                <a:spcPts val="1290"/>
              </a:spcBef>
            </a:pPr>
            <a:r>
              <a:rPr sz="2550" spc="155" dirty="0">
                <a:solidFill>
                  <a:srgbClr val="04182D"/>
                </a:solidFill>
                <a:latin typeface="Tahoma"/>
                <a:cs typeface="Tahoma"/>
              </a:rPr>
              <a:t>Advanced</a:t>
            </a:r>
            <a:r>
              <a:rPr sz="2550" spc="-5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95" dirty="0">
                <a:solidFill>
                  <a:srgbClr val="04182D"/>
                </a:solidFill>
                <a:latin typeface="Tahoma"/>
                <a:cs typeface="Tahoma"/>
              </a:rPr>
              <a:t>methods </a:t>
            </a:r>
            <a:r>
              <a:rPr sz="2550" spc="110" dirty="0">
                <a:solidFill>
                  <a:srgbClr val="04182D"/>
                </a:solidFill>
                <a:latin typeface="Tahoma"/>
                <a:cs typeface="Tahoma"/>
              </a:rPr>
              <a:t>loc</a:t>
            </a:r>
            <a:endParaRPr sz="255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2100"/>
              </a:spcBef>
            </a:pPr>
            <a:r>
              <a:rPr sz="2550" spc="90" dirty="0">
                <a:solidFill>
                  <a:srgbClr val="04182D"/>
                </a:solidFill>
                <a:latin typeface="Tahoma"/>
                <a:cs typeface="Tahoma"/>
              </a:rPr>
              <a:t>iloc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49BB0A-ECAD-ABE3-4422-68FD214660E1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5464642-68ED-6F1D-685F-150CCF67C544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475297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75" dirty="0"/>
              <a:t>2D</a:t>
            </a:r>
            <a:r>
              <a:rPr spc="-150" dirty="0"/>
              <a:t> </a:t>
            </a:r>
            <a:r>
              <a:rPr spc="-210" dirty="0"/>
              <a:t>NumPy</a:t>
            </a:r>
            <a:r>
              <a:rPr spc="-150" dirty="0"/>
              <a:t> </a:t>
            </a:r>
            <a:r>
              <a:rPr spc="-85" dirty="0"/>
              <a:t>Arrays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28"/>
            <a:ext cx="9887585" cy="2456815"/>
            <a:chOff x="491289" y="1985628"/>
            <a:chExt cx="9887585" cy="2456815"/>
          </a:xfrm>
        </p:grpSpPr>
        <p:sp>
          <p:nvSpPr>
            <p:cNvPr id="4" name="object 4"/>
            <p:cNvSpPr/>
            <p:nvPr/>
          </p:nvSpPr>
          <p:spPr>
            <a:xfrm>
              <a:off x="491289" y="1985628"/>
              <a:ext cx="9887585" cy="2456815"/>
            </a:xfrm>
            <a:custGeom>
              <a:avLst/>
              <a:gdLst/>
              <a:ahLst/>
              <a:cxnLst/>
              <a:rect l="l" t="t" r="r" b="b"/>
              <a:pathLst>
                <a:path w="9887585" h="2456815">
                  <a:moveTo>
                    <a:pt x="9810704" y="2456447"/>
                  </a:moveTo>
                  <a:lnTo>
                    <a:pt x="76506" y="2456447"/>
                  </a:lnTo>
                  <a:lnTo>
                    <a:pt x="71179" y="2455915"/>
                  </a:lnTo>
                  <a:lnTo>
                    <a:pt x="31919" y="2439662"/>
                  </a:lnTo>
                  <a:lnTo>
                    <a:pt x="4175" y="2400932"/>
                  </a:lnTo>
                  <a:lnTo>
                    <a:pt x="0" y="2379949"/>
                  </a:lnTo>
                  <a:lnTo>
                    <a:pt x="0" y="2374566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497"/>
                  </a:lnTo>
                  <a:lnTo>
                    <a:pt x="9887202" y="2379949"/>
                  </a:lnTo>
                  <a:lnTo>
                    <a:pt x="9870416" y="2424534"/>
                  </a:lnTo>
                  <a:lnTo>
                    <a:pt x="9831686" y="2452271"/>
                  </a:lnTo>
                  <a:lnTo>
                    <a:pt x="9816026" y="2455915"/>
                  </a:lnTo>
                  <a:lnTo>
                    <a:pt x="9810704" y="2456447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4981" y="2176146"/>
              <a:ext cx="767715" cy="217804"/>
            </a:xfrm>
            <a:custGeom>
              <a:avLst/>
              <a:gdLst/>
              <a:ahLst/>
              <a:cxnLst/>
              <a:rect l="l" t="t" r="r" b="b"/>
              <a:pathLst>
                <a:path w="767715" h="217805">
                  <a:moveTo>
                    <a:pt x="62960" y="35618"/>
                  </a:moveTo>
                  <a:lnTo>
                    <a:pt x="47517" y="35618"/>
                  </a:lnTo>
                  <a:lnTo>
                    <a:pt x="42955" y="34021"/>
                  </a:lnTo>
                  <a:lnTo>
                    <a:pt x="35952" y="27594"/>
                  </a:lnTo>
                  <a:lnTo>
                    <a:pt x="34210" y="23315"/>
                  </a:lnTo>
                  <a:lnTo>
                    <a:pt x="34210" y="12712"/>
                  </a:lnTo>
                  <a:lnTo>
                    <a:pt x="35989" y="8413"/>
                  </a:lnTo>
                  <a:lnTo>
                    <a:pt x="43100" y="1699"/>
                  </a:lnTo>
                  <a:lnTo>
                    <a:pt x="47624" y="0"/>
                  </a:lnTo>
                  <a:lnTo>
                    <a:pt x="63032" y="0"/>
                  </a:lnTo>
                  <a:lnTo>
                    <a:pt x="67558" y="1699"/>
                  </a:lnTo>
                  <a:lnTo>
                    <a:pt x="74669" y="8413"/>
                  </a:lnTo>
                  <a:lnTo>
                    <a:pt x="76448" y="12712"/>
                  </a:lnTo>
                  <a:lnTo>
                    <a:pt x="76448" y="23315"/>
                  </a:lnTo>
                  <a:lnTo>
                    <a:pt x="74660" y="27594"/>
                  </a:lnTo>
                  <a:lnTo>
                    <a:pt x="67468" y="34021"/>
                  </a:lnTo>
                  <a:lnTo>
                    <a:pt x="62960" y="35618"/>
                  </a:lnTo>
                  <a:close/>
                </a:path>
                <a:path w="767715" h="217805">
                  <a:moveTo>
                    <a:pt x="72031" y="150682"/>
                  </a:moveTo>
                  <a:lnTo>
                    <a:pt x="42991" y="150682"/>
                  </a:lnTo>
                  <a:lnTo>
                    <a:pt x="42991" y="74676"/>
                  </a:lnTo>
                  <a:lnTo>
                    <a:pt x="5494" y="74676"/>
                  </a:lnTo>
                  <a:lnTo>
                    <a:pt x="5494" y="47409"/>
                  </a:lnTo>
                  <a:lnTo>
                    <a:pt x="72031" y="47409"/>
                  </a:lnTo>
                  <a:lnTo>
                    <a:pt x="72031" y="150682"/>
                  </a:lnTo>
                  <a:close/>
                </a:path>
                <a:path w="767715" h="217805">
                  <a:moveTo>
                    <a:pt x="112867" y="177949"/>
                  </a:moveTo>
                  <a:lnTo>
                    <a:pt x="0" y="177949"/>
                  </a:lnTo>
                  <a:lnTo>
                    <a:pt x="0" y="150682"/>
                  </a:lnTo>
                  <a:lnTo>
                    <a:pt x="112867" y="150682"/>
                  </a:lnTo>
                  <a:lnTo>
                    <a:pt x="112867" y="177949"/>
                  </a:lnTo>
                  <a:close/>
                </a:path>
                <a:path w="767715" h="217805">
                  <a:moveTo>
                    <a:pt x="191931" y="65300"/>
                  </a:moveTo>
                  <a:lnTo>
                    <a:pt x="152428" y="65300"/>
                  </a:lnTo>
                  <a:lnTo>
                    <a:pt x="154913" y="51770"/>
                  </a:lnTo>
                  <a:lnTo>
                    <a:pt x="159917" y="47409"/>
                  </a:lnTo>
                  <a:lnTo>
                    <a:pt x="160585" y="46979"/>
                  </a:lnTo>
                  <a:lnTo>
                    <a:pt x="165662" y="45198"/>
                  </a:lnTo>
                  <a:lnTo>
                    <a:pt x="178198" y="45198"/>
                  </a:lnTo>
                  <a:lnTo>
                    <a:pt x="183334" y="46979"/>
                  </a:lnTo>
                  <a:lnTo>
                    <a:pt x="187500" y="50541"/>
                  </a:lnTo>
                  <a:lnTo>
                    <a:pt x="191703" y="54062"/>
                  </a:lnTo>
                  <a:lnTo>
                    <a:pt x="192131" y="55262"/>
                  </a:lnTo>
                  <a:lnTo>
                    <a:pt x="190917" y="59036"/>
                  </a:lnTo>
                  <a:lnTo>
                    <a:pt x="191021" y="60651"/>
                  </a:lnTo>
                  <a:lnTo>
                    <a:pt x="191879" y="65034"/>
                  </a:lnTo>
                  <a:lnTo>
                    <a:pt x="191931" y="65300"/>
                  </a:lnTo>
                  <a:close/>
                </a:path>
                <a:path w="767715" h="217805">
                  <a:moveTo>
                    <a:pt x="239089" y="65300"/>
                  </a:moveTo>
                  <a:lnTo>
                    <a:pt x="192849" y="65300"/>
                  </a:lnTo>
                  <a:lnTo>
                    <a:pt x="193451" y="59323"/>
                  </a:lnTo>
                  <a:lnTo>
                    <a:pt x="193480" y="59036"/>
                  </a:lnTo>
                  <a:lnTo>
                    <a:pt x="192131" y="55262"/>
                  </a:lnTo>
                  <a:lnTo>
                    <a:pt x="192366" y="54533"/>
                  </a:lnTo>
                  <a:lnTo>
                    <a:pt x="200688" y="47409"/>
                  </a:lnTo>
                  <a:lnTo>
                    <a:pt x="201332" y="46979"/>
                  </a:lnTo>
                  <a:lnTo>
                    <a:pt x="206501" y="45198"/>
                  </a:lnTo>
                  <a:lnTo>
                    <a:pt x="221981" y="45198"/>
                  </a:lnTo>
                  <a:lnTo>
                    <a:pt x="229002" y="48555"/>
                  </a:lnTo>
                  <a:lnTo>
                    <a:pt x="233989" y="55262"/>
                  </a:lnTo>
                  <a:lnTo>
                    <a:pt x="237294" y="60651"/>
                  </a:lnTo>
                  <a:lnTo>
                    <a:pt x="238986" y="65034"/>
                  </a:lnTo>
                  <a:lnTo>
                    <a:pt x="239089" y="65300"/>
                  </a:lnTo>
                  <a:close/>
                </a:path>
                <a:path w="767715" h="217805">
                  <a:moveTo>
                    <a:pt x="156576" y="177949"/>
                  </a:moveTo>
                  <a:lnTo>
                    <a:pt x="129100" y="177949"/>
                  </a:lnTo>
                  <a:lnTo>
                    <a:pt x="129100" y="47409"/>
                  </a:lnTo>
                  <a:lnTo>
                    <a:pt x="155714" y="47409"/>
                  </a:lnTo>
                  <a:lnTo>
                    <a:pt x="154913" y="51770"/>
                  </a:lnTo>
                  <a:lnTo>
                    <a:pt x="151743" y="54533"/>
                  </a:lnTo>
                  <a:lnTo>
                    <a:pt x="151445" y="55262"/>
                  </a:lnTo>
                  <a:lnTo>
                    <a:pt x="150156" y="59036"/>
                  </a:lnTo>
                  <a:lnTo>
                    <a:pt x="150058" y="59323"/>
                  </a:lnTo>
                  <a:lnTo>
                    <a:pt x="151135" y="65034"/>
                  </a:lnTo>
                  <a:lnTo>
                    <a:pt x="152428" y="65300"/>
                  </a:lnTo>
                  <a:lnTo>
                    <a:pt x="239089" y="65300"/>
                  </a:lnTo>
                  <a:lnTo>
                    <a:pt x="239651" y="66756"/>
                  </a:lnTo>
                  <a:lnTo>
                    <a:pt x="240239" y="69599"/>
                  </a:lnTo>
                  <a:lnTo>
                    <a:pt x="161873" y="69599"/>
                  </a:lnTo>
                  <a:lnTo>
                    <a:pt x="159935" y="70459"/>
                  </a:lnTo>
                  <a:lnTo>
                    <a:pt x="157241" y="73877"/>
                  </a:lnTo>
                  <a:lnTo>
                    <a:pt x="156576" y="76723"/>
                  </a:lnTo>
                  <a:lnTo>
                    <a:pt x="156576" y="177949"/>
                  </a:lnTo>
                  <a:close/>
                </a:path>
                <a:path w="767715" h="217805">
                  <a:moveTo>
                    <a:pt x="152428" y="65300"/>
                  </a:moveTo>
                  <a:lnTo>
                    <a:pt x="151135" y="65034"/>
                  </a:lnTo>
                  <a:lnTo>
                    <a:pt x="150308" y="60651"/>
                  </a:lnTo>
                  <a:lnTo>
                    <a:pt x="150183" y="59323"/>
                  </a:lnTo>
                  <a:lnTo>
                    <a:pt x="150156" y="59036"/>
                  </a:lnTo>
                  <a:lnTo>
                    <a:pt x="151445" y="55262"/>
                  </a:lnTo>
                  <a:lnTo>
                    <a:pt x="151743" y="54533"/>
                  </a:lnTo>
                  <a:lnTo>
                    <a:pt x="154913" y="51770"/>
                  </a:lnTo>
                  <a:lnTo>
                    <a:pt x="152477" y="65034"/>
                  </a:lnTo>
                  <a:lnTo>
                    <a:pt x="152428" y="65300"/>
                  </a:lnTo>
                  <a:close/>
                </a:path>
                <a:path w="767715" h="217805">
                  <a:moveTo>
                    <a:pt x="192849" y="65300"/>
                  </a:moveTo>
                  <a:lnTo>
                    <a:pt x="191931" y="65300"/>
                  </a:lnTo>
                  <a:lnTo>
                    <a:pt x="191021" y="60651"/>
                  </a:lnTo>
                  <a:lnTo>
                    <a:pt x="190917" y="59036"/>
                  </a:lnTo>
                  <a:lnTo>
                    <a:pt x="192131" y="55262"/>
                  </a:lnTo>
                  <a:lnTo>
                    <a:pt x="193480" y="59036"/>
                  </a:lnTo>
                  <a:lnTo>
                    <a:pt x="192876" y="65034"/>
                  </a:lnTo>
                  <a:lnTo>
                    <a:pt x="192849" y="65300"/>
                  </a:lnTo>
                  <a:close/>
                </a:path>
                <a:path w="767715" h="217805">
                  <a:moveTo>
                    <a:pt x="197844" y="177949"/>
                  </a:moveTo>
                  <a:lnTo>
                    <a:pt x="172792" y="177949"/>
                  </a:lnTo>
                  <a:lnTo>
                    <a:pt x="172718" y="76723"/>
                  </a:lnTo>
                  <a:lnTo>
                    <a:pt x="171839" y="73877"/>
                  </a:lnTo>
                  <a:lnTo>
                    <a:pt x="168974" y="70459"/>
                  </a:lnTo>
                  <a:lnTo>
                    <a:pt x="167046" y="69599"/>
                  </a:lnTo>
                  <a:lnTo>
                    <a:pt x="203537" y="69599"/>
                  </a:lnTo>
                  <a:lnTo>
                    <a:pt x="201571" y="70459"/>
                  </a:lnTo>
                  <a:lnTo>
                    <a:pt x="198667" y="73877"/>
                  </a:lnTo>
                  <a:lnTo>
                    <a:pt x="197860" y="76723"/>
                  </a:lnTo>
                  <a:lnTo>
                    <a:pt x="197844" y="177949"/>
                  </a:lnTo>
                  <a:close/>
                </a:path>
                <a:path w="767715" h="217805">
                  <a:moveTo>
                    <a:pt x="241536" y="177949"/>
                  </a:moveTo>
                  <a:lnTo>
                    <a:pt x="214061" y="177949"/>
                  </a:lnTo>
                  <a:lnTo>
                    <a:pt x="214002" y="76723"/>
                  </a:lnTo>
                  <a:lnTo>
                    <a:pt x="213209" y="73877"/>
                  </a:lnTo>
                  <a:lnTo>
                    <a:pt x="210595" y="70459"/>
                  </a:lnTo>
                  <a:lnTo>
                    <a:pt x="208710" y="69599"/>
                  </a:lnTo>
                  <a:lnTo>
                    <a:pt x="240239" y="69599"/>
                  </a:lnTo>
                  <a:lnTo>
                    <a:pt x="241065" y="73586"/>
                  </a:lnTo>
                  <a:lnTo>
                    <a:pt x="241536" y="81144"/>
                  </a:lnTo>
                  <a:lnTo>
                    <a:pt x="241536" y="177949"/>
                  </a:lnTo>
                  <a:close/>
                </a:path>
                <a:path w="767715" h="217805">
                  <a:moveTo>
                    <a:pt x="304849" y="74839"/>
                  </a:moveTo>
                  <a:lnTo>
                    <a:pt x="291771" y="74839"/>
                  </a:lnTo>
                  <a:lnTo>
                    <a:pt x="294648" y="56503"/>
                  </a:lnTo>
                  <a:lnTo>
                    <a:pt x="324844" y="45198"/>
                  </a:lnTo>
                  <a:lnTo>
                    <a:pt x="334514" y="46046"/>
                  </a:lnTo>
                  <a:lnTo>
                    <a:pt x="364648" y="71605"/>
                  </a:lnTo>
                  <a:lnTo>
                    <a:pt x="311322" y="71605"/>
                  </a:lnTo>
                  <a:lnTo>
                    <a:pt x="306108" y="73632"/>
                  </a:lnTo>
                  <a:lnTo>
                    <a:pt x="304849" y="74839"/>
                  </a:lnTo>
                  <a:close/>
                </a:path>
                <a:path w="767715" h="217805">
                  <a:moveTo>
                    <a:pt x="296075" y="217661"/>
                  </a:moveTo>
                  <a:lnTo>
                    <a:pt x="267089" y="217661"/>
                  </a:lnTo>
                  <a:lnTo>
                    <a:pt x="267089" y="47409"/>
                  </a:lnTo>
                  <a:lnTo>
                    <a:pt x="296075" y="47409"/>
                  </a:lnTo>
                  <a:lnTo>
                    <a:pt x="294648" y="56503"/>
                  </a:lnTo>
                  <a:lnTo>
                    <a:pt x="292411" y="58176"/>
                  </a:lnTo>
                  <a:lnTo>
                    <a:pt x="289807" y="65464"/>
                  </a:lnTo>
                  <a:lnTo>
                    <a:pt x="291446" y="74576"/>
                  </a:lnTo>
                  <a:lnTo>
                    <a:pt x="291494" y="74839"/>
                  </a:lnTo>
                  <a:lnTo>
                    <a:pt x="304849" y="74839"/>
                  </a:lnTo>
                  <a:lnTo>
                    <a:pt x="298032" y="82168"/>
                  </a:lnTo>
                  <a:lnTo>
                    <a:pt x="296181" y="87879"/>
                  </a:lnTo>
                  <a:lnTo>
                    <a:pt x="296181" y="137479"/>
                  </a:lnTo>
                  <a:lnTo>
                    <a:pt x="298032" y="143210"/>
                  </a:lnTo>
                  <a:lnTo>
                    <a:pt x="305028" y="150731"/>
                  </a:lnTo>
                  <a:lnTo>
                    <a:pt x="291108" y="150731"/>
                  </a:lnTo>
                  <a:lnTo>
                    <a:pt x="289771" y="159230"/>
                  </a:lnTo>
                  <a:lnTo>
                    <a:pt x="289664" y="159914"/>
                  </a:lnTo>
                  <a:lnTo>
                    <a:pt x="292393" y="167017"/>
                  </a:lnTo>
                  <a:lnTo>
                    <a:pt x="294631" y="168741"/>
                  </a:lnTo>
                  <a:lnTo>
                    <a:pt x="295921" y="176767"/>
                  </a:lnTo>
                  <a:lnTo>
                    <a:pt x="296075" y="217661"/>
                  </a:lnTo>
                  <a:close/>
                </a:path>
                <a:path w="767715" h="217805">
                  <a:moveTo>
                    <a:pt x="291771" y="74839"/>
                  </a:moveTo>
                  <a:lnTo>
                    <a:pt x="291494" y="74839"/>
                  </a:lnTo>
                  <a:lnTo>
                    <a:pt x="289925" y="66121"/>
                  </a:lnTo>
                  <a:lnTo>
                    <a:pt x="289807" y="65464"/>
                  </a:lnTo>
                  <a:lnTo>
                    <a:pt x="292411" y="58176"/>
                  </a:lnTo>
                  <a:lnTo>
                    <a:pt x="294648" y="56503"/>
                  </a:lnTo>
                  <a:lnTo>
                    <a:pt x="291812" y="74576"/>
                  </a:lnTo>
                  <a:lnTo>
                    <a:pt x="291771" y="74839"/>
                  </a:lnTo>
                  <a:close/>
                </a:path>
                <a:path w="767715" h="217805">
                  <a:moveTo>
                    <a:pt x="364633" y="153753"/>
                  </a:moveTo>
                  <a:lnTo>
                    <a:pt x="325293" y="153753"/>
                  </a:lnTo>
                  <a:lnTo>
                    <a:pt x="330736" y="151665"/>
                  </a:lnTo>
                  <a:lnTo>
                    <a:pt x="338078" y="143620"/>
                  </a:lnTo>
                  <a:lnTo>
                    <a:pt x="339929" y="137479"/>
                  </a:lnTo>
                  <a:lnTo>
                    <a:pt x="339929" y="87879"/>
                  </a:lnTo>
                  <a:lnTo>
                    <a:pt x="338078" y="81738"/>
                  </a:lnTo>
                  <a:lnTo>
                    <a:pt x="330680" y="73632"/>
                  </a:lnTo>
                  <a:lnTo>
                    <a:pt x="325293" y="71605"/>
                  </a:lnTo>
                  <a:lnTo>
                    <a:pt x="364648" y="71605"/>
                  </a:lnTo>
                  <a:lnTo>
                    <a:pt x="365950" y="74576"/>
                  </a:lnTo>
                  <a:lnTo>
                    <a:pt x="368172" y="84140"/>
                  </a:lnTo>
                  <a:lnTo>
                    <a:pt x="368913" y="94818"/>
                  </a:lnTo>
                  <a:lnTo>
                    <a:pt x="368913" y="130314"/>
                  </a:lnTo>
                  <a:lnTo>
                    <a:pt x="368172" y="141091"/>
                  </a:lnTo>
                  <a:lnTo>
                    <a:pt x="365950" y="150731"/>
                  </a:lnTo>
                  <a:lnTo>
                    <a:pt x="364633" y="153753"/>
                  </a:lnTo>
                  <a:close/>
                </a:path>
                <a:path w="767715" h="217805">
                  <a:moveTo>
                    <a:pt x="294631" y="168741"/>
                  </a:moveTo>
                  <a:lnTo>
                    <a:pt x="292393" y="167017"/>
                  </a:lnTo>
                  <a:lnTo>
                    <a:pt x="289664" y="159914"/>
                  </a:lnTo>
                  <a:lnTo>
                    <a:pt x="291108" y="150731"/>
                  </a:lnTo>
                  <a:lnTo>
                    <a:pt x="291736" y="150731"/>
                  </a:lnTo>
                  <a:lnTo>
                    <a:pt x="294631" y="168741"/>
                  </a:lnTo>
                  <a:close/>
                </a:path>
                <a:path w="767715" h="217805">
                  <a:moveTo>
                    <a:pt x="324844" y="180159"/>
                  </a:moveTo>
                  <a:lnTo>
                    <a:pt x="291736" y="150731"/>
                  </a:lnTo>
                  <a:lnTo>
                    <a:pt x="305028" y="150731"/>
                  </a:lnTo>
                  <a:lnTo>
                    <a:pt x="305897" y="151665"/>
                  </a:lnTo>
                  <a:lnTo>
                    <a:pt x="311322" y="153753"/>
                  </a:lnTo>
                  <a:lnTo>
                    <a:pt x="364633" y="153753"/>
                  </a:lnTo>
                  <a:lnTo>
                    <a:pt x="362246" y="159230"/>
                  </a:lnTo>
                  <a:lnTo>
                    <a:pt x="357061" y="166588"/>
                  </a:lnTo>
                  <a:lnTo>
                    <a:pt x="350622" y="172525"/>
                  </a:lnTo>
                  <a:lnTo>
                    <a:pt x="343106" y="176767"/>
                  </a:lnTo>
                  <a:lnTo>
                    <a:pt x="334514" y="179311"/>
                  </a:lnTo>
                  <a:lnTo>
                    <a:pt x="324844" y="180159"/>
                  </a:lnTo>
                  <a:close/>
                </a:path>
                <a:path w="767715" h="217805">
                  <a:moveTo>
                    <a:pt x="449796" y="180159"/>
                  </a:moveTo>
                  <a:lnTo>
                    <a:pt x="412298" y="166465"/>
                  </a:lnTo>
                  <a:lnTo>
                    <a:pt x="398398" y="129250"/>
                  </a:lnTo>
                  <a:lnTo>
                    <a:pt x="398414" y="95903"/>
                  </a:lnTo>
                  <a:lnTo>
                    <a:pt x="412298" y="58893"/>
                  </a:lnTo>
                  <a:lnTo>
                    <a:pt x="449796" y="45198"/>
                  </a:lnTo>
                  <a:lnTo>
                    <a:pt x="460941" y="46054"/>
                  </a:lnTo>
                  <a:lnTo>
                    <a:pt x="493289" y="66331"/>
                  </a:lnTo>
                  <a:lnTo>
                    <a:pt x="496164" y="72035"/>
                  </a:lnTo>
                  <a:lnTo>
                    <a:pt x="442432" y="72035"/>
                  </a:lnTo>
                  <a:lnTo>
                    <a:pt x="436864" y="74041"/>
                  </a:lnTo>
                  <a:lnTo>
                    <a:pt x="433094" y="78074"/>
                  </a:lnTo>
                  <a:lnTo>
                    <a:pt x="429323" y="82045"/>
                  </a:lnTo>
                  <a:lnTo>
                    <a:pt x="427438" y="88063"/>
                  </a:lnTo>
                  <a:lnTo>
                    <a:pt x="427438" y="137294"/>
                  </a:lnTo>
                  <a:lnTo>
                    <a:pt x="429323" y="143333"/>
                  </a:lnTo>
                  <a:lnTo>
                    <a:pt x="436864" y="151337"/>
                  </a:lnTo>
                  <a:lnTo>
                    <a:pt x="442432" y="153323"/>
                  </a:lnTo>
                  <a:lnTo>
                    <a:pt x="496146" y="153323"/>
                  </a:lnTo>
                  <a:lnTo>
                    <a:pt x="493289" y="159015"/>
                  </a:lnTo>
                  <a:lnTo>
                    <a:pt x="487185" y="166465"/>
                  </a:lnTo>
                  <a:lnTo>
                    <a:pt x="479635" y="172456"/>
                  </a:lnTo>
                  <a:lnTo>
                    <a:pt x="470888" y="176736"/>
                  </a:lnTo>
                  <a:lnTo>
                    <a:pt x="460941" y="179304"/>
                  </a:lnTo>
                  <a:lnTo>
                    <a:pt x="449796" y="180159"/>
                  </a:lnTo>
                  <a:close/>
                </a:path>
                <a:path w="767715" h="217805">
                  <a:moveTo>
                    <a:pt x="496146" y="153323"/>
                  </a:moveTo>
                  <a:lnTo>
                    <a:pt x="457122" y="153323"/>
                  </a:lnTo>
                  <a:lnTo>
                    <a:pt x="462671" y="151337"/>
                  </a:lnTo>
                  <a:lnTo>
                    <a:pt x="470250" y="143333"/>
                  </a:lnTo>
                  <a:lnTo>
                    <a:pt x="472153" y="137294"/>
                  </a:lnTo>
                  <a:lnTo>
                    <a:pt x="472153" y="88063"/>
                  </a:lnTo>
                  <a:lnTo>
                    <a:pt x="470250" y="82045"/>
                  </a:lnTo>
                  <a:lnTo>
                    <a:pt x="466442" y="78074"/>
                  </a:lnTo>
                  <a:lnTo>
                    <a:pt x="462671" y="74041"/>
                  </a:lnTo>
                  <a:lnTo>
                    <a:pt x="457122" y="72035"/>
                  </a:lnTo>
                  <a:lnTo>
                    <a:pt x="496164" y="72035"/>
                  </a:lnTo>
                  <a:lnTo>
                    <a:pt x="497649" y="74980"/>
                  </a:lnTo>
                  <a:lnTo>
                    <a:pt x="500265" y="84838"/>
                  </a:lnTo>
                  <a:lnTo>
                    <a:pt x="501137" y="95903"/>
                  </a:lnTo>
                  <a:lnTo>
                    <a:pt x="501137" y="129250"/>
                  </a:lnTo>
                  <a:lnTo>
                    <a:pt x="500265" y="140407"/>
                  </a:lnTo>
                  <a:lnTo>
                    <a:pt x="497649" y="150329"/>
                  </a:lnTo>
                  <a:lnTo>
                    <a:pt x="496146" y="153323"/>
                  </a:lnTo>
                  <a:close/>
                </a:path>
                <a:path w="767715" h="217805">
                  <a:moveTo>
                    <a:pt x="574230" y="73652"/>
                  </a:moveTo>
                  <a:lnTo>
                    <a:pt x="559715" y="73652"/>
                  </a:lnTo>
                  <a:lnTo>
                    <a:pt x="562625" y="61201"/>
                  </a:lnTo>
                  <a:lnTo>
                    <a:pt x="568929" y="52309"/>
                  </a:lnTo>
                  <a:lnTo>
                    <a:pt x="578627" y="46976"/>
                  </a:lnTo>
                  <a:lnTo>
                    <a:pt x="591719" y="45198"/>
                  </a:lnTo>
                  <a:lnTo>
                    <a:pt x="601773" y="46038"/>
                  </a:lnTo>
                  <a:lnTo>
                    <a:pt x="633590" y="71175"/>
                  </a:lnTo>
                  <a:lnTo>
                    <a:pt x="580045" y="71175"/>
                  </a:lnTo>
                  <a:lnTo>
                    <a:pt x="574656" y="73263"/>
                  </a:lnTo>
                  <a:lnTo>
                    <a:pt x="574230" y="73652"/>
                  </a:lnTo>
                  <a:close/>
                </a:path>
                <a:path w="767715" h="217805">
                  <a:moveTo>
                    <a:pt x="564727" y="177949"/>
                  </a:moveTo>
                  <a:lnTo>
                    <a:pt x="535743" y="177949"/>
                  </a:lnTo>
                  <a:lnTo>
                    <a:pt x="535743" y="47409"/>
                  </a:lnTo>
                  <a:lnTo>
                    <a:pt x="564295" y="47409"/>
                  </a:lnTo>
                  <a:lnTo>
                    <a:pt x="559783" y="73263"/>
                  </a:lnTo>
                  <a:lnTo>
                    <a:pt x="559715" y="73652"/>
                  </a:lnTo>
                  <a:lnTo>
                    <a:pt x="574230" y="73652"/>
                  </a:lnTo>
                  <a:lnTo>
                    <a:pt x="566853" y="81676"/>
                  </a:lnTo>
                  <a:lnTo>
                    <a:pt x="566078" y="83769"/>
                  </a:lnTo>
                  <a:lnTo>
                    <a:pt x="564772" y="87879"/>
                  </a:lnTo>
                  <a:lnTo>
                    <a:pt x="564727" y="177949"/>
                  </a:lnTo>
                  <a:close/>
                </a:path>
                <a:path w="767715" h="217805">
                  <a:moveTo>
                    <a:pt x="638211" y="106241"/>
                  </a:moveTo>
                  <a:lnTo>
                    <a:pt x="609227" y="106241"/>
                  </a:lnTo>
                  <a:lnTo>
                    <a:pt x="609227" y="87879"/>
                  </a:lnTo>
                  <a:lnTo>
                    <a:pt x="607323" y="81676"/>
                  </a:lnTo>
                  <a:lnTo>
                    <a:pt x="603516" y="77480"/>
                  </a:lnTo>
                  <a:lnTo>
                    <a:pt x="599745" y="73263"/>
                  </a:lnTo>
                  <a:lnTo>
                    <a:pt x="594267" y="71175"/>
                  </a:lnTo>
                  <a:lnTo>
                    <a:pt x="633590" y="71175"/>
                  </a:lnTo>
                  <a:lnTo>
                    <a:pt x="635047" y="74264"/>
                  </a:lnTo>
                  <a:lnTo>
                    <a:pt x="637420" y="83769"/>
                  </a:lnTo>
                  <a:lnTo>
                    <a:pt x="638211" y="94389"/>
                  </a:lnTo>
                  <a:lnTo>
                    <a:pt x="638211" y="106241"/>
                  </a:lnTo>
                  <a:close/>
                </a:path>
                <a:path w="767715" h="217805">
                  <a:moveTo>
                    <a:pt x="718826" y="47409"/>
                  </a:moveTo>
                  <a:lnTo>
                    <a:pt x="689786" y="47409"/>
                  </a:lnTo>
                  <a:lnTo>
                    <a:pt x="689786" y="14329"/>
                  </a:lnTo>
                  <a:lnTo>
                    <a:pt x="718826" y="14329"/>
                  </a:lnTo>
                  <a:lnTo>
                    <a:pt x="718826" y="47409"/>
                  </a:lnTo>
                  <a:close/>
                </a:path>
                <a:path w="767715" h="217805">
                  <a:moveTo>
                    <a:pt x="767365" y="74676"/>
                  </a:moveTo>
                  <a:lnTo>
                    <a:pt x="655576" y="74676"/>
                  </a:lnTo>
                  <a:lnTo>
                    <a:pt x="655576" y="47409"/>
                  </a:lnTo>
                  <a:lnTo>
                    <a:pt x="767365" y="47409"/>
                  </a:lnTo>
                  <a:lnTo>
                    <a:pt x="767365" y="74676"/>
                  </a:lnTo>
                  <a:close/>
                </a:path>
                <a:path w="767715" h="217805">
                  <a:moveTo>
                    <a:pt x="765156" y="177949"/>
                  </a:moveTo>
                  <a:lnTo>
                    <a:pt x="727499" y="177949"/>
                  </a:lnTo>
                  <a:lnTo>
                    <a:pt x="719206" y="177342"/>
                  </a:lnTo>
                  <a:lnTo>
                    <a:pt x="690416" y="149494"/>
                  </a:lnTo>
                  <a:lnTo>
                    <a:pt x="689786" y="141368"/>
                  </a:lnTo>
                  <a:lnTo>
                    <a:pt x="689786" y="74676"/>
                  </a:lnTo>
                  <a:lnTo>
                    <a:pt x="718826" y="74676"/>
                  </a:lnTo>
                  <a:lnTo>
                    <a:pt x="718826" y="144848"/>
                  </a:lnTo>
                  <a:lnTo>
                    <a:pt x="719454" y="147284"/>
                  </a:lnTo>
                  <a:lnTo>
                    <a:pt x="722003" y="150007"/>
                  </a:lnTo>
                  <a:lnTo>
                    <a:pt x="724267" y="150682"/>
                  </a:lnTo>
                  <a:lnTo>
                    <a:pt x="765156" y="150682"/>
                  </a:lnTo>
                  <a:lnTo>
                    <a:pt x="765156" y="177949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91289" y="4687721"/>
            <a:ext cx="9887585" cy="1003300"/>
          </a:xfrm>
          <a:custGeom>
            <a:avLst/>
            <a:gdLst/>
            <a:ahLst/>
            <a:cxnLst/>
            <a:rect l="l" t="t" r="r" b="b"/>
            <a:pathLst>
              <a:path w="9887585" h="1003300">
                <a:moveTo>
                  <a:pt x="9810704" y="1003049"/>
                </a:moveTo>
                <a:lnTo>
                  <a:pt x="76506" y="1003049"/>
                </a:lnTo>
                <a:lnTo>
                  <a:pt x="71179" y="1002517"/>
                </a:lnTo>
                <a:lnTo>
                  <a:pt x="31919" y="986263"/>
                </a:lnTo>
                <a:lnTo>
                  <a:pt x="4175" y="947533"/>
                </a:lnTo>
                <a:lnTo>
                  <a:pt x="0" y="926551"/>
                </a:lnTo>
                <a:lnTo>
                  <a:pt x="0" y="921167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926551"/>
                </a:lnTo>
                <a:lnTo>
                  <a:pt x="9870416" y="971136"/>
                </a:lnTo>
                <a:lnTo>
                  <a:pt x="9831686" y="998873"/>
                </a:lnTo>
                <a:lnTo>
                  <a:pt x="9816026" y="1002517"/>
                </a:lnTo>
                <a:lnTo>
                  <a:pt x="9810704" y="1003049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230" y="1207753"/>
            <a:ext cx="1637664" cy="429895"/>
          </a:xfrm>
          <a:custGeom>
            <a:avLst/>
            <a:gdLst/>
            <a:ahLst/>
            <a:cxnLst/>
            <a:rect l="l" t="t" r="r" b="b"/>
            <a:pathLst>
              <a:path w="1637664" h="429894">
                <a:moveTo>
                  <a:pt x="1561133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1561133" y="0"/>
                </a:lnTo>
                <a:lnTo>
                  <a:pt x="1605718" y="16785"/>
                </a:lnTo>
                <a:lnTo>
                  <a:pt x="1633455" y="55513"/>
                </a:lnTo>
                <a:lnTo>
                  <a:pt x="1637631" y="76506"/>
                </a:lnTo>
                <a:lnTo>
                  <a:pt x="1637631" y="353372"/>
                </a:lnTo>
                <a:lnTo>
                  <a:pt x="1620846" y="397958"/>
                </a:lnTo>
                <a:lnTo>
                  <a:pt x="1582116" y="425702"/>
                </a:lnTo>
                <a:lnTo>
                  <a:pt x="1566456" y="429354"/>
                </a:lnTo>
                <a:lnTo>
                  <a:pt x="1561133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524"/>
            <a:ext cx="157353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nploop.py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0064" y="2120725"/>
            <a:ext cx="687070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numpy</a:t>
            </a:r>
            <a:endParaRPr sz="170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0186" y="2221345"/>
            <a:ext cx="240678" cy="13496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719593" y="2120725"/>
            <a:ext cx="290195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25" dirty="0">
                <a:solidFill>
                  <a:srgbClr val="04182D"/>
                </a:solidFill>
                <a:latin typeface="Courier New"/>
                <a:cs typeface="Courier New"/>
              </a:rPr>
              <a:t>np</a:t>
            </a:r>
            <a:endParaRPr sz="1700">
              <a:latin typeface="Courier New"/>
              <a:cs typeface="Courier New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2404" y="3650015"/>
            <a:ext cx="236259" cy="177949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85561" y="2508512"/>
          <a:ext cx="6938009" cy="137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31750">
                        <a:lnSpc>
                          <a:spcPts val="2025"/>
                        </a:lnSpc>
                      </a:pPr>
                      <a:r>
                        <a:rPr sz="17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np_height</a:t>
                      </a:r>
                      <a:r>
                        <a:rPr sz="1700" spc="4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700" spc="4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np.array([</a:t>
                      </a:r>
                      <a:r>
                        <a:rPr sz="170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1.73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70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1.68</a:t>
                      </a:r>
                      <a:r>
                        <a:rPr sz="17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sz="1700" spc="4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1.71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70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1.89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2025"/>
                        </a:lnSpc>
                      </a:pPr>
                      <a:r>
                        <a:rPr sz="170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1.79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])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np_weight</a:t>
                      </a:r>
                      <a:r>
                        <a:rPr sz="1700" spc="4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700" spc="4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np.array([</a:t>
                      </a:r>
                      <a:r>
                        <a:rPr sz="170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65.4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59.2</a:t>
                      </a:r>
                      <a:r>
                        <a:rPr sz="17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sz="1700" spc="4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63.6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88.4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68.7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])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meas</a:t>
                      </a:r>
                      <a:r>
                        <a:rPr sz="1700" spc="3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700" spc="3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np.array([np_height,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np_weight])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1485265" algn="l"/>
                        </a:tabLst>
                      </a:pPr>
                      <a:r>
                        <a:rPr sz="17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7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	meas</a:t>
                      </a:r>
                      <a:r>
                        <a:rPr sz="1700" spc="4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: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30564" y="3657712"/>
            <a:ext cx="378460" cy="172720"/>
          </a:xfrm>
          <a:custGeom>
            <a:avLst/>
            <a:gdLst/>
            <a:ahLst/>
            <a:cxnLst/>
            <a:rect l="l" t="t" r="r" b="b"/>
            <a:pathLst>
              <a:path w="378459" h="172720">
                <a:moveTo>
                  <a:pt x="64326" y="42128"/>
                </a:moveTo>
                <a:lnTo>
                  <a:pt x="35286" y="42128"/>
                </a:lnTo>
                <a:lnTo>
                  <a:pt x="35286" y="35024"/>
                </a:lnTo>
                <a:lnTo>
                  <a:pt x="56918" y="2377"/>
                </a:lnTo>
                <a:lnTo>
                  <a:pt x="71869" y="0"/>
                </a:lnTo>
                <a:lnTo>
                  <a:pt x="113944" y="0"/>
                </a:lnTo>
                <a:lnTo>
                  <a:pt x="113944" y="27266"/>
                </a:lnTo>
                <a:lnTo>
                  <a:pt x="69318" y="27266"/>
                </a:lnTo>
                <a:lnTo>
                  <a:pt x="67415" y="27901"/>
                </a:lnTo>
                <a:lnTo>
                  <a:pt x="64936" y="30378"/>
                </a:lnTo>
                <a:lnTo>
                  <a:pt x="64326" y="32261"/>
                </a:lnTo>
                <a:lnTo>
                  <a:pt x="64326" y="42128"/>
                </a:lnTo>
                <a:close/>
              </a:path>
              <a:path w="378459" h="172720">
                <a:moveTo>
                  <a:pt x="113944" y="69394"/>
                </a:moveTo>
                <a:lnTo>
                  <a:pt x="0" y="69394"/>
                </a:lnTo>
                <a:lnTo>
                  <a:pt x="0" y="42128"/>
                </a:lnTo>
                <a:lnTo>
                  <a:pt x="113944" y="42128"/>
                </a:lnTo>
                <a:lnTo>
                  <a:pt x="113944" y="69394"/>
                </a:lnTo>
                <a:close/>
              </a:path>
              <a:path w="378459" h="172720">
                <a:moveTo>
                  <a:pt x="64326" y="170252"/>
                </a:moveTo>
                <a:lnTo>
                  <a:pt x="35286" y="170252"/>
                </a:lnTo>
                <a:lnTo>
                  <a:pt x="35286" y="69394"/>
                </a:lnTo>
                <a:lnTo>
                  <a:pt x="64326" y="69394"/>
                </a:lnTo>
                <a:lnTo>
                  <a:pt x="64326" y="170252"/>
                </a:lnTo>
                <a:close/>
              </a:path>
              <a:path w="378459" h="172720">
                <a:moveTo>
                  <a:pt x="189762" y="172463"/>
                </a:moveTo>
                <a:lnTo>
                  <a:pt x="152267" y="158768"/>
                </a:lnTo>
                <a:lnTo>
                  <a:pt x="138365" y="121553"/>
                </a:lnTo>
                <a:lnTo>
                  <a:pt x="138381" y="88206"/>
                </a:lnTo>
                <a:lnTo>
                  <a:pt x="152267" y="51196"/>
                </a:lnTo>
                <a:lnTo>
                  <a:pt x="189762" y="37501"/>
                </a:lnTo>
                <a:lnTo>
                  <a:pt x="200908" y="38357"/>
                </a:lnTo>
                <a:lnTo>
                  <a:pt x="233256" y="58634"/>
                </a:lnTo>
                <a:lnTo>
                  <a:pt x="236132" y="64338"/>
                </a:lnTo>
                <a:lnTo>
                  <a:pt x="182399" y="64338"/>
                </a:lnTo>
                <a:lnTo>
                  <a:pt x="176833" y="66344"/>
                </a:lnTo>
                <a:lnTo>
                  <a:pt x="173060" y="70377"/>
                </a:lnTo>
                <a:lnTo>
                  <a:pt x="169290" y="74348"/>
                </a:lnTo>
                <a:lnTo>
                  <a:pt x="167404" y="80366"/>
                </a:lnTo>
                <a:lnTo>
                  <a:pt x="167404" y="129598"/>
                </a:lnTo>
                <a:lnTo>
                  <a:pt x="169290" y="135636"/>
                </a:lnTo>
                <a:lnTo>
                  <a:pt x="176833" y="143640"/>
                </a:lnTo>
                <a:lnTo>
                  <a:pt x="182399" y="145626"/>
                </a:lnTo>
                <a:lnTo>
                  <a:pt x="236114" y="145626"/>
                </a:lnTo>
                <a:lnTo>
                  <a:pt x="233256" y="151318"/>
                </a:lnTo>
                <a:lnTo>
                  <a:pt x="227151" y="158768"/>
                </a:lnTo>
                <a:lnTo>
                  <a:pt x="219602" y="164759"/>
                </a:lnTo>
                <a:lnTo>
                  <a:pt x="210854" y="169039"/>
                </a:lnTo>
                <a:lnTo>
                  <a:pt x="200908" y="171607"/>
                </a:lnTo>
                <a:lnTo>
                  <a:pt x="189762" y="172463"/>
                </a:lnTo>
                <a:close/>
              </a:path>
              <a:path w="378459" h="172720">
                <a:moveTo>
                  <a:pt x="236114" y="145626"/>
                </a:moveTo>
                <a:lnTo>
                  <a:pt x="197088" y="145626"/>
                </a:lnTo>
                <a:lnTo>
                  <a:pt x="202638" y="143640"/>
                </a:lnTo>
                <a:lnTo>
                  <a:pt x="210216" y="135636"/>
                </a:lnTo>
                <a:lnTo>
                  <a:pt x="212120" y="129598"/>
                </a:lnTo>
                <a:lnTo>
                  <a:pt x="212120" y="80366"/>
                </a:lnTo>
                <a:lnTo>
                  <a:pt x="210216" y="74348"/>
                </a:lnTo>
                <a:lnTo>
                  <a:pt x="206411" y="70377"/>
                </a:lnTo>
                <a:lnTo>
                  <a:pt x="202638" y="66344"/>
                </a:lnTo>
                <a:lnTo>
                  <a:pt x="197088" y="64338"/>
                </a:lnTo>
                <a:lnTo>
                  <a:pt x="236132" y="64338"/>
                </a:lnTo>
                <a:lnTo>
                  <a:pt x="237617" y="67283"/>
                </a:lnTo>
                <a:lnTo>
                  <a:pt x="240234" y="77141"/>
                </a:lnTo>
                <a:lnTo>
                  <a:pt x="241106" y="88206"/>
                </a:lnTo>
                <a:lnTo>
                  <a:pt x="241106" y="121553"/>
                </a:lnTo>
                <a:lnTo>
                  <a:pt x="240234" y="132710"/>
                </a:lnTo>
                <a:lnTo>
                  <a:pt x="237617" y="142632"/>
                </a:lnTo>
                <a:lnTo>
                  <a:pt x="236114" y="145626"/>
                </a:lnTo>
                <a:close/>
              </a:path>
              <a:path w="378459" h="172720">
                <a:moveTo>
                  <a:pt x="314196" y="65955"/>
                </a:moveTo>
                <a:lnTo>
                  <a:pt x="299684" y="65955"/>
                </a:lnTo>
                <a:lnTo>
                  <a:pt x="302593" y="53504"/>
                </a:lnTo>
                <a:lnTo>
                  <a:pt x="308896" y="44612"/>
                </a:lnTo>
                <a:lnTo>
                  <a:pt x="318593" y="39279"/>
                </a:lnTo>
                <a:lnTo>
                  <a:pt x="331685" y="37501"/>
                </a:lnTo>
                <a:lnTo>
                  <a:pt x="341740" y="38341"/>
                </a:lnTo>
                <a:lnTo>
                  <a:pt x="373558" y="63478"/>
                </a:lnTo>
                <a:lnTo>
                  <a:pt x="320013" y="63478"/>
                </a:lnTo>
                <a:lnTo>
                  <a:pt x="314623" y="65566"/>
                </a:lnTo>
                <a:lnTo>
                  <a:pt x="314196" y="65955"/>
                </a:lnTo>
                <a:close/>
              </a:path>
              <a:path w="378459" h="172720">
                <a:moveTo>
                  <a:pt x="304693" y="170252"/>
                </a:moveTo>
                <a:lnTo>
                  <a:pt x="275709" y="170252"/>
                </a:lnTo>
                <a:lnTo>
                  <a:pt x="275709" y="39712"/>
                </a:lnTo>
                <a:lnTo>
                  <a:pt x="304263" y="39712"/>
                </a:lnTo>
                <a:lnTo>
                  <a:pt x="299752" y="65566"/>
                </a:lnTo>
                <a:lnTo>
                  <a:pt x="299684" y="65955"/>
                </a:lnTo>
                <a:lnTo>
                  <a:pt x="314196" y="65955"/>
                </a:lnTo>
                <a:lnTo>
                  <a:pt x="306652" y="74164"/>
                </a:lnTo>
                <a:lnTo>
                  <a:pt x="304739" y="80182"/>
                </a:lnTo>
                <a:lnTo>
                  <a:pt x="304693" y="170252"/>
                </a:lnTo>
                <a:close/>
              </a:path>
              <a:path w="378459" h="172720">
                <a:moveTo>
                  <a:pt x="378180" y="98544"/>
                </a:moveTo>
                <a:lnTo>
                  <a:pt x="349194" y="98544"/>
                </a:lnTo>
                <a:lnTo>
                  <a:pt x="349194" y="80182"/>
                </a:lnTo>
                <a:lnTo>
                  <a:pt x="347347" y="74164"/>
                </a:lnTo>
                <a:lnTo>
                  <a:pt x="347290" y="73980"/>
                </a:lnTo>
                <a:lnTo>
                  <a:pt x="343485" y="69783"/>
                </a:lnTo>
                <a:lnTo>
                  <a:pt x="339712" y="65566"/>
                </a:lnTo>
                <a:lnTo>
                  <a:pt x="334236" y="63478"/>
                </a:lnTo>
                <a:lnTo>
                  <a:pt x="373558" y="63478"/>
                </a:lnTo>
                <a:lnTo>
                  <a:pt x="375014" y="66567"/>
                </a:lnTo>
                <a:lnTo>
                  <a:pt x="377388" y="76072"/>
                </a:lnTo>
                <a:lnTo>
                  <a:pt x="378180" y="86692"/>
                </a:lnTo>
                <a:lnTo>
                  <a:pt x="378180" y="98544"/>
                </a:lnTo>
                <a:close/>
              </a:path>
            </a:pathLst>
          </a:custGeom>
          <a:solidFill>
            <a:srgbClr val="007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33322" y="3963060"/>
            <a:ext cx="1348105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1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(val)</a:t>
            </a:r>
            <a:endParaRPr sz="1700">
              <a:latin typeface="Courier New"/>
              <a:cs typeface="Courier New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85561" y="4842137"/>
          <a:ext cx="4164329" cy="64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31750">
                        <a:lnSpc>
                          <a:spcPts val="2025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[</a:t>
                      </a:r>
                      <a:r>
                        <a:rPr sz="1700" spc="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1.73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7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1.68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7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1.71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7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1.89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25"/>
                        </a:lnSpc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1.79]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[</a:t>
                      </a:r>
                      <a:r>
                        <a:rPr sz="1700" spc="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7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65.4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59.2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63.6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88.4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68.7]</a:t>
                      </a:r>
                      <a:endParaRPr sz="1700">
                        <a:latin typeface="Courier New"/>
                        <a:cs typeface="Courier New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4DCE104-3585-3AD7-BCF5-6143C2EDE5E2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C000A5EB-2392-2A3E-5246-0C5B94317384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475297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75" dirty="0"/>
              <a:t>2D</a:t>
            </a:r>
            <a:r>
              <a:rPr spc="-150" dirty="0"/>
              <a:t> </a:t>
            </a:r>
            <a:r>
              <a:rPr spc="-210" dirty="0"/>
              <a:t>NumPy</a:t>
            </a:r>
            <a:r>
              <a:rPr spc="-150" dirty="0"/>
              <a:t> </a:t>
            </a:r>
            <a:r>
              <a:rPr spc="-85" dirty="0"/>
              <a:t>Arrays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28"/>
            <a:ext cx="9887585" cy="2190750"/>
            <a:chOff x="491289" y="1985628"/>
            <a:chExt cx="9887585" cy="2190750"/>
          </a:xfrm>
        </p:grpSpPr>
        <p:sp>
          <p:nvSpPr>
            <p:cNvPr id="4" name="object 4"/>
            <p:cNvSpPr/>
            <p:nvPr/>
          </p:nvSpPr>
          <p:spPr>
            <a:xfrm>
              <a:off x="491289" y="1985628"/>
              <a:ext cx="9887585" cy="2190750"/>
            </a:xfrm>
            <a:custGeom>
              <a:avLst/>
              <a:gdLst/>
              <a:ahLst/>
              <a:cxnLst/>
              <a:rect l="l" t="t" r="r" b="b"/>
              <a:pathLst>
                <a:path w="9887585" h="2190750">
                  <a:moveTo>
                    <a:pt x="9810704" y="2190332"/>
                  </a:moveTo>
                  <a:lnTo>
                    <a:pt x="76506" y="2190332"/>
                  </a:lnTo>
                  <a:lnTo>
                    <a:pt x="71179" y="2189800"/>
                  </a:lnTo>
                  <a:lnTo>
                    <a:pt x="31919" y="2173546"/>
                  </a:lnTo>
                  <a:lnTo>
                    <a:pt x="4175" y="2134816"/>
                  </a:lnTo>
                  <a:lnTo>
                    <a:pt x="0" y="2113834"/>
                  </a:lnTo>
                  <a:lnTo>
                    <a:pt x="0" y="2108451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497"/>
                  </a:lnTo>
                  <a:lnTo>
                    <a:pt x="9887202" y="2113834"/>
                  </a:lnTo>
                  <a:lnTo>
                    <a:pt x="9870416" y="2158419"/>
                  </a:lnTo>
                  <a:lnTo>
                    <a:pt x="9831686" y="2186156"/>
                  </a:lnTo>
                  <a:lnTo>
                    <a:pt x="9816026" y="2189800"/>
                  </a:lnTo>
                  <a:lnTo>
                    <a:pt x="9810704" y="2190332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1860" y="2171848"/>
              <a:ext cx="698500" cy="198120"/>
            </a:xfrm>
            <a:custGeom>
              <a:avLst/>
              <a:gdLst/>
              <a:ahLst/>
              <a:cxnLst/>
              <a:rect l="l" t="t" r="r" b="b"/>
              <a:pathLst>
                <a:path w="698500" h="198119">
                  <a:moveTo>
                    <a:pt x="57237" y="32384"/>
                  </a:moveTo>
                  <a:lnTo>
                    <a:pt x="43198" y="32384"/>
                  </a:lnTo>
                  <a:lnTo>
                    <a:pt x="39051" y="30930"/>
                  </a:lnTo>
                  <a:lnTo>
                    <a:pt x="35851" y="28023"/>
                  </a:lnTo>
                  <a:lnTo>
                    <a:pt x="32685" y="25076"/>
                  </a:lnTo>
                  <a:lnTo>
                    <a:pt x="31100" y="21186"/>
                  </a:lnTo>
                  <a:lnTo>
                    <a:pt x="31100" y="11565"/>
                  </a:lnTo>
                  <a:lnTo>
                    <a:pt x="32717" y="7655"/>
                  </a:lnTo>
                  <a:lnTo>
                    <a:pt x="39182" y="1535"/>
                  </a:lnTo>
                  <a:lnTo>
                    <a:pt x="43296" y="0"/>
                  </a:lnTo>
                  <a:lnTo>
                    <a:pt x="57302" y="0"/>
                  </a:lnTo>
                  <a:lnTo>
                    <a:pt x="61417" y="1535"/>
                  </a:lnTo>
                  <a:lnTo>
                    <a:pt x="67881" y="7655"/>
                  </a:lnTo>
                  <a:lnTo>
                    <a:pt x="69499" y="11565"/>
                  </a:lnTo>
                  <a:lnTo>
                    <a:pt x="69499" y="21186"/>
                  </a:lnTo>
                  <a:lnTo>
                    <a:pt x="67882" y="25076"/>
                  </a:lnTo>
                  <a:lnTo>
                    <a:pt x="61335" y="30930"/>
                  </a:lnTo>
                  <a:lnTo>
                    <a:pt x="57237" y="32384"/>
                  </a:lnTo>
                  <a:close/>
                </a:path>
                <a:path w="698500" h="198119">
                  <a:moveTo>
                    <a:pt x="65482" y="136987"/>
                  </a:moveTo>
                  <a:lnTo>
                    <a:pt x="39084" y="136987"/>
                  </a:lnTo>
                  <a:lnTo>
                    <a:pt x="39084" y="67879"/>
                  </a:lnTo>
                  <a:lnTo>
                    <a:pt x="4996" y="67879"/>
                  </a:lnTo>
                  <a:lnTo>
                    <a:pt x="4996" y="43110"/>
                  </a:lnTo>
                  <a:lnTo>
                    <a:pt x="65482" y="43110"/>
                  </a:lnTo>
                  <a:lnTo>
                    <a:pt x="65482" y="136987"/>
                  </a:lnTo>
                  <a:close/>
                </a:path>
                <a:path w="698500" h="198119">
                  <a:moveTo>
                    <a:pt x="102607" y="161777"/>
                  </a:moveTo>
                  <a:lnTo>
                    <a:pt x="0" y="161777"/>
                  </a:lnTo>
                  <a:lnTo>
                    <a:pt x="0" y="136987"/>
                  </a:lnTo>
                  <a:lnTo>
                    <a:pt x="102607" y="136987"/>
                  </a:lnTo>
                  <a:lnTo>
                    <a:pt x="102607" y="161777"/>
                  </a:lnTo>
                  <a:close/>
                </a:path>
                <a:path w="698500" h="198119">
                  <a:moveTo>
                    <a:pt x="174603" y="59364"/>
                  </a:moveTo>
                  <a:lnTo>
                    <a:pt x="138693" y="59364"/>
                  </a:lnTo>
                  <a:lnTo>
                    <a:pt x="140953" y="47072"/>
                  </a:lnTo>
                  <a:lnTo>
                    <a:pt x="145493" y="43110"/>
                  </a:lnTo>
                  <a:lnTo>
                    <a:pt x="146080" y="42721"/>
                  </a:lnTo>
                  <a:lnTo>
                    <a:pt x="150725" y="41104"/>
                  </a:lnTo>
                  <a:lnTo>
                    <a:pt x="162121" y="41104"/>
                  </a:lnTo>
                  <a:lnTo>
                    <a:pt x="166790" y="42721"/>
                  </a:lnTo>
                  <a:lnTo>
                    <a:pt x="170577" y="45956"/>
                  </a:lnTo>
                  <a:lnTo>
                    <a:pt x="174397" y="49149"/>
                  </a:lnTo>
                  <a:lnTo>
                    <a:pt x="174788" y="50242"/>
                  </a:lnTo>
                  <a:lnTo>
                    <a:pt x="173684" y="53673"/>
                  </a:lnTo>
                  <a:lnTo>
                    <a:pt x="173599" y="53939"/>
                  </a:lnTo>
                  <a:lnTo>
                    <a:pt x="174013" y="56334"/>
                  </a:lnTo>
                  <a:lnTo>
                    <a:pt x="174555" y="59118"/>
                  </a:lnTo>
                  <a:lnTo>
                    <a:pt x="174603" y="59364"/>
                  </a:lnTo>
                  <a:close/>
                </a:path>
                <a:path w="698500" h="198119">
                  <a:moveTo>
                    <a:pt x="218299" y="59364"/>
                  </a:moveTo>
                  <a:lnTo>
                    <a:pt x="175441" y="59364"/>
                  </a:lnTo>
                  <a:lnTo>
                    <a:pt x="175987" y="53939"/>
                  </a:lnTo>
                  <a:lnTo>
                    <a:pt x="176014" y="53673"/>
                  </a:lnTo>
                  <a:lnTo>
                    <a:pt x="174788" y="50242"/>
                  </a:lnTo>
                  <a:lnTo>
                    <a:pt x="175001" y="49579"/>
                  </a:lnTo>
                  <a:lnTo>
                    <a:pt x="182576" y="43110"/>
                  </a:lnTo>
                  <a:lnTo>
                    <a:pt x="183172" y="42721"/>
                  </a:lnTo>
                  <a:lnTo>
                    <a:pt x="187850" y="41104"/>
                  </a:lnTo>
                  <a:lnTo>
                    <a:pt x="201924" y="41104"/>
                  </a:lnTo>
                  <a:lnTo>
                    <a:pt x="208306" y="44154"/>
                  </a:lnTo>
                  <a:lnTo>
                    <a:pt x="217416" y="56334"/>
                  </a:lnTo>
                  <a:lnTo>
                    <a:pt x="218228" y="59118"/>
                  </a:lnTo>
                  <a:lnTo>
                    <a:pt x="218299" y="59364"/>
                  </a:lnTo>
                  <a:close/>
                </a:path>
                <a:path w="698500" h="198119">
                  <a:moveTo>
                    <a:pt x="142465" y="161777"/>
                  </a:moveTo>
                  <a:lnTo>
                    <a:pt x="117487" y="161777"/>
                  </a:lnTo>
                  <a:lnTo>
                    <a:pt x="117487" y="43110"/>
                  </a:lnTo>
                  <a:lnTo>
                    <a:pt x="141681" y="43110"/>
                  </a:lnTo>
                  <a:lnTo>
                    <a:pt x="140953" y="47072"/>
                  </a:lnTo>
                  <a:lnTo>
                    <a:pt x="138079" y="49579"/>
                  </a:lnTo>
                  <a:lnTo>
                    <a:pt x="137803" y="50242"/>
                  </a:lnTo>
                  <a:lnTo>
                    <a:pt x="136630" y="53673"/>
                  </a:lnTo>
                  <a:lnTo>
                    <a:pt x="136539" y="53939"/>
                  </a:lnTo>
                  <a:lnTo>
                    <a:pt x="137518" y="59118"/>
                  </a:lnTo>
                  <a:lnTo>
                    <a:pt x="138693" y="59364"/>
                  </a:lnTo>
                  <a:lnTo>
                    <a:pt x="218299" y="59364"/>
                  </a:lnTo>
                  <a:lnTo>
                    <a:pt x="219445" y="63294"/>
                  </a:lnTo>
                  <a:lnTo>
                    <a:pt x="147280" y="63294"/>
                  </a:lnTo>
                  <a:lnTo>
                    <a:pt x="145517" y="64072"/>
                  </a:lnTo>
                  <a:lnTo>
                    <a:pt x="143069" y="67163"/>
                  </a:lnTo>
                  <a:lnTo>
                    <a:pt x="142465" y="69742"/>
                  </a:lnTo>
                  <a:lnTo>
                    <a:pt x="142465" y="161777"/>
                  </a:lnTo>
                  <a:close/>
                </a:path>
                <a:path w="698500" h="198119">
                  <a:moveTo>
                    <a:pt x="138693" y="59364"/>
                  </a:moveTo>
                  <a:lnTo>
                    <a:pt x="137518" y="59118"/>
                  </a:lnTo>
                  <a:lnTo>
                    <a:pt x="136539" y="53939"/>
                  </a:lnTo>
                  <a:lnTo>
                    <a:pt x="137803" y="50242"/>
                  </a:lnTo>
                  <a:lnTo>
                    <a:pt x="138079" y="49579"/>
                  </a:lnTo>
                  <a:lnTo>
                    <a:pt x="140953" y="47072"/>
                  </a:lnTo>
                  <a:lnTo>
                    <a:pt x="138738" y="59118"/>
                  </a:lnTo>
                  <a:lnTo>
                    <a:pt x="138693" y="59364"/>
                  </a:lnTo>
                  <a:close/>
                </a:path>
                <a:path w="698500" h="198119">
                  <a:moveTo>
                    <a:pt x="175441" y="59364"/>
                  </a:moveTo>
                  <a:lnTo>
                    <a:pt x="174603" y="59364"/>
                  </a:lnTo>
                  <a:lnTo>
                    <a:pt x="174013" y="56334"/>
                  </a:lnTo>
                  <a:lnTo>
                    <a:pt x="173599" y="53939"/>
                  </a:lnTo>
                  <a:lnTo>
                    <a:pt x="174788" y="50242"/>
                  </a:lnTo>
                  <a:lnTo>
                    <a:pt x="176014" y="53673"/>
                  </a:lnTo>
                  <a:lnTo>
                    <a:pt x="175466" y="59118"/>
                  </a:lnTo>
                  <a:lnTo>
                    <a:pt x="175441" y="59364"/>
                  </a:lnTo>
                  <a:close/>
                </a:path>
                <a:path w="698500" h="198119">
                  <a:moveTo>
                    <a:pt x="179981" y="161777"/>
                  </a:moveTo>
                  <a:lnTo>
                    <a:pt x="157206" y="161777"/>
                  </a:lnTo>
                  <a:lnTo>
                    <a:pt x="157138" y="69742"/>
                  </a:lnTo>
                  <a:lnTo>
                    <a:pt x="156337" y="67163"/>
                  </a:lnTo>
                  <a:lnTo>
                    <a:pt x="153765" y="64072"/>
                  </a:lnTo>
                  <a:lnTo>
                    <a:pt x="151982" y="63294"/>
                  </a:lnTo>
                  <a:lnTo>
                    <a:pt x="185156" y="63294"/>
                  </a:lnTo>
                  <a:lnTo>
                    <a:pt x="183375" y="64072"/>
                  </a:lnTo>
                  <a:lnTo>
                    <a:pt x="180720" y="67163"/>
                  </a:lnTo>
                  <a:lnTo>
                    <a:pt x="180003" y="69742"/>
                  </a:lnTo>
                  <a:lnTo>
                    <a:pt x="179981" y="161777"/>
                  </a:lnTo>
                  <a:close/>
                </a:path>
                <a:path w="698500" h="198119">
                  <a:moveTo>
                    <a:pt x="219702" y="161777"/>
                  </a:moveTo>
                  <a:lnTo>
                    <a:pt x="194724" y="161777"/>
                  </a:lnTo>
                  <a:lnTo>
                    <a:pt x="194666" y="69742"/>
                  </a:lnTo>
                  <a:lnTo>
                    <a:pt x="193949" y="67163"/>
                  </a:lnTo>
                  <a:lnTo>
                    <a:pt x="191608" y="64072"/>
                  </a:lnTo>
                  <a:lnTo>
                    <a:pt x="189858" y="63294"/>
                  </a:lnTo>
                  <a:lnTo>
                    <a:pt x="219445" y="63294"/>
                  </a:lnTo>
                  <a:lnTo>
                    <a:pt x="219672" y="64072"/>
                  </a:lnTo>
                  <a:lnTo>
                    <a:pt x="219702" y="161777"/>
                  </a:lnTo>
                  <a:close/>
                </a:path>
                <a:path w="698500" h="198119">
                  <a:moveTo>
                    <a:pt x="277380" y="68043"/>
                  </a:moveTo>
                  <a:lnTo>
                    <a:pt x="265493" y="68043"/>
                  </a:lnTo>
                  <a:lnTo>
                    <a:pt x="268108" y="51374"/>
                  </a:lnTo>
                  <a:lnTo>
                    <a:pt x="278612" y="43458"/>
                  </a:lnTo>
                  <a:lnTo>
                    <a:pt x="286350" y="41104"/>
                  </a:lnTo>
                  <a:lnTo>
                    <a:pt x="295557" y="41104"/>
                  </a:lnTo>
                  <a:lnTo>
                    <a:pt x="329560" y="60123"/>
                  </a:lnTo>
                  <a:lnTo>
                    <a:pt x="331739" y="65095"/>
                  </a:lnTo>
                  <a:lnTo>
                    <a:pt x="283265" y="65095"/>
                  </a:lnTo>
                  <a:lnTo>
                    <a:pt x="278543" y="66938"/>
                  </a:lnTo>
                  <a:lnTo>
                    <a:pt x="277380" y="68043"/>
                  </a:lnTo>
                  <a:close/>
                </a:path>
                <a:path w="698500" h="198119">
                  <a:moveTo>
                    <a:pt x="269404" y="197866"/>
                  </a:moveTo>
                  <a:lnTo>
                    <a:pt x="243055" y="197866"/>
                  </a:lnTo>
                  <a:lnTo>
                    <a:pt x="243055" y="43110"/>
                  </a:lnTo>
                  <a:lnTo>
                    <a:pt x="269404" y="43110"/>
                  </a:lnTo>
                  <a:lnTo>
                    <a:pt x="268108" y="51374"/>
                  </a:lnTo>
                  <a:lnTo>
                    <a:pt x="266074" y="52895"/>
                  </a:lnTo>
                  <a:lnTo>
                    <a:pt x="263705" y="59507"/>
                  </a:lnTo>
                  <a:lnTo>
                    <a:pt x="265198" y="67805"/>
                  </a:lnTo>
                  <a:lnTo>
                    <a:pt x="265241" y="68043"/>
                  </a:lnTo>
                  <a:lnTo>
                    <a:pt x="277380" y="68043"/>
                  </a:lnTo>
                  <a:lnTo>
                    <a:pt x="271183" y="74696"/>
                  </a:lnTo>
                  <a:lnTo>
                    <a:pt x="269503" y="79895"/>
                  </a:lnTo>
                  <a:lnTo>
                    <a:pt x="269497" y="124971"/>
                  </a:lnTo>
                  <a:lnTo>
                    <a:pt x="271183" y="130212"/>
                  </a:lnTo>
                  <a:lnTo>
                    <a:pt x="274743" y="134060"/>
                  </a:lnTo>
                  <a:lnTo>
                    <a:pt x="277540" y="137026"/>
                  </a:lnTo>
                  <a:lnTo>
                    <a:pt x="264892" y="137026"/>
                  </a:lnTo>
                  <a:lnTo>
                    <a:pt x="263676" y="144750"/>
                  </a:lnTo>
                  <a:lnTo>
                    <a:pt x="263576" y="145380"/>
                  </a:lnTo>
                  <a:lnTo>
                    <a:pt x="266057" y="151828"/>
                  </a:lnTo>
                  <a:lnTo>
                    <a:pt x="268090" y="153397"/>
                  </a:lnTo>
                  <a:lnTo>
                    <a:pt x="269264" y="160697"/>
                  </a:lnTo>
                  <a:lnTo>
                    <a:pt x="269404" y="197866"/>
                  </a:lnTo>
                  <a:close/>
                </a:path>
                <a:path w="698500" h="198119">
                  <a:moveTo>
                    <a:pt x="265493" y="68043"/>
                  </a:moveTo>
                  <a:lnTo>
                    <a:pt x="265241" y="68043"/>
                  </a:lnTo>
                  <a:lnTo>
                    <a:pt x="263816" y="60123"/>
                  </a:lnTo>
                  <a:lnTo>
                    <a:pt x="263705" y="59507"/>
                  </a:lnTo>
                  <a:lnTo>
                    <a:pt x="266074" y="52895"/>
                  </a:lnTo>
                  <a:lnTo>
                    <a:pt x="268108" y="51374"/>
                  </a:lnTo>
                  <a:lnTo>
                    <a:pt x="265530" y="67805"/>
                  </a:lnTo>
                  <a:lnTo>
                    <a:pt x="265493" y="68043"/>
                  </a:lnTo>
                  <a:close/>
                </a:path>
                <a:path w="698500" h="198119">
                  <a:moveTo>
                    <a:pt x="331721" y="139792"/>
                  </a:moveTo>
                  <a:lnTo>
                    <a:pt x="295967" y="139792"/>
                  </a:lnTo>
                  <a:lnTo>
                    <a:pt x="300938" y="137868"/>
                  </a:lnTo>
                  <a:lnTo>
                    <a:pt x="307590" y="130560"/>
                  </a:lnTo>
                  <a:lnTo>
                    <a:pt x="309270" y="124971"/>
                  </a:lnTo>
                  <a:lnTo>
                    <a:pt x="309270" y="79895"/>
                  </a:lnTo>
                  <a:lnTo>
                    <a:pt x="307701" y="74696"/>
                  </a:lnTo>
                  <a:lnTo>
                    <a:pt x="307590" y="74328"/>
                  </a:lnTo>
                  <a:lnTo>
                    <a:pt x="300863" y="66938"/>
                  </a:lnTo>
                  <a:lnTo>
                    <a:pt x="295967" y="65095"/>
                  </a:lnTo>
                  <a:lnTo>
                    <a:pt x="331739" y="65095"/>
                  </a:lnTo>
                  <a:lnTo>
                    <a:pt x="332927" y="67805"/>
                  </a:lnTo>
                  <a:lnTo>
                    <a:pt x="334947" y="76497"/>
                  </a:lnTo>
                  <a:lnTo>
                    <a:pt x="335620" y="86200"/>
                  </a:lnTo>
                  <a:lnTo>
                    <a:pt x="335620" y="118482"/>
                  </a:lnTo>
                  <a:lnTo>
                    <a:pt x="334947" y="128269"/>
                  </a:lnTo>
                  <a:lnTo>
                    <a:pt x="332927" y="137026"/>
                  </a:lnTo>
                  <a:lnTo>
                    <a:pt x="331721" y="139792"/>
                  </a:lnTo>
                  <a:close/>
                </a:path>
                <a:path w="698500" h="198119">
                  <a:moveTo>
                    <a:pt x="268090" y="153397"/>
                  </a:moveTo>
                  <a:lnTo>
                    <a:pt x="266057" y="151828"/>
                  </a:lnTo>
                  <a:lnTo>
                    <a:pt x="263576" y="145380"/>
                  </a:lnTo>
                  <a:lnTo>
                    <a:pt x="264892" y="137026"/>
                  </a:lnTo>
                  <a:lnTo>
                    <a:pt x="265460" y="137026"/>
                  </a:lnTo>
                  <a:lnTo>
                    <a:pt x="268090" y="153397"/>
                  </a:lnTo>
                  <a:close/>
                </a:path>
                <a:path w="698500" h="198119">
                  <a:moveTo>
                    <a:pt x="295557" y="163783"/>
                  </a:moveTo>
                  <a:lnTo>
                    <a:pt x="286317" y="163783"/>
                  </a:lnTo>
                  <a:lnTo>
                    <a:pt x="278563" y="161409"/>
                  </a:lnTo>
                  <a:lnTo>
                    <a:pt x="272293" y="156639"/>
                  </a:lnTo>
                  <a:lnTo>
                    <a:pt x="268090" y="153397"/>
                  </a:lnTo>
                  <a:lnTo>
                    <a:pt x="265460" y="137026"/>
                  </a:lnTo>
                  <a:lnTo>
                    <a:pt x="277540" y="137026"/>
                  </a:lnTo>
                  <a:lnTo>
                    <a:pt x="278333" y="137868"/>
                  </a:lnTo>
                  <a:lnTo>
                    <a:pt x="283265" y="139792"/>
                  </a:lnTo>
                  <a:lnTo>
                    <a:pt x="331721" y="139792"/>
                  </a:lnTo>
                  <a:lnTo>
                    <a:pt x="329560" y="144750"/>
                  </a:lnTo>
                  <a:lnTo>
                    <a:pt x="324846" y="151440"/>
                  </a:lnTo>
                  <a:lnTo>
                    <a:pt x="319211" y="156639"/>
                  </a:lnTo>
                  <a:lnTo>
                    <a:pt x="312161" y="160697"/>
                  </a:lnTo>
                  <a:lnTo>
                    <a:pt x="304349" y="163012"/>
                  </a:lnTo>
                  <a:lnTo>
                    <a:pt x="295557" y="163783"/>
                  </a:lnTo>
                  <a:close/>
                </a:path>
                <a:path w="698500" h="198119">
                  <a:moveTo>
                    <a:pt x="409272" y="163783"/>
                  </a:moveTo>
                  <a:lnTo>
                    <a:pt x="369657" y="144559"/>
                  </a:lnTo>
                  <a:lnTo>
                    <a:pt x="362549" y="117500"/>
                  </a:lnTo>
                  <a:lnTo>
                    <a:pt x="362565" y="87183"/>
                  </a:lnTo>
                  <a:lnTo>
                    <a:pt x="382072" y="48091"/>
                  </a:lnTo>
                  <a:lnTo>
                    <a:pt x="409272" y="41104"/>
                  </a:lnTo>
                  <a:lnTo>
                    <a:pt x="419405" y="41880"/>
                  </a:lnTo>
                  <a:lnTo>
                    <a:pt x="451424" y="65484"/>
                  </a:lnTo>
                  <a:lnTo>
                    <a:pt x="402581" y="65484"/>
                  </a:lnTo>
                  <a:lnTo>
                    <a:pt x="397518" y="67327"/>
                  </a:lnTo>
                  <a:lnTo>
                    <a:pt x="390663" y="74594"/>
                  </a:lnTo>
                  <a:lnTo>
                    <a:pt x="388947" y="80059"/>
                  </a:lnTo>
                  <a:lnTo>
                    <a:pt x="388947" y="124808"/>
                  </a:lnTo>
                  <a:lnTo>
                    <a:pt x="390663" y="130294"/>
                  </a:lnTo>
                  <a:lnTo>
                    <a:pt x="397518" y="137581"/>
                  </a:lnTo>
                  <a:lnTo>
                    <a:pt x="402581" y="139403"/>
                  </a:lnTo>
                  <a:lnTo>
                    <a:pt x="451401" y="139403"/>
                  </a:lnTo>
                  <a:lnTo>
                    <a:pt x="448813" y="144559"/>
                  </a:lnTo>
                  <a:lnTo>
                    <a:pt x="443263" y="151337"/>
                  </a:lnTo>
                  <a:lnTo>
                    <a:pt x="436401" y="156788"/>
                  </a:lnTo>
                  <a:lnTo>
                    <a:pt x="428448" y="160677"/>
                  </a:lnTo>
                  <a:lnTo>
                    <a:pt x="419405" y="163007"/>
                  </a:lnTo>
                  <a:lnTo>
                    <a:pt x="409272" y="163783"/>
                  </a:lnTo>
                  <a:close/>
                </a:path>
                <a:path w="698500" h="198119">
                  <a:moveTo>
                    <a:pt x="451401" y="139403"/>
                  </a:moveTo>
                  <a:lnTo>
                    <a:pt x="415933" y="139403"/>
                  </a:lnTo>
                  <a:lnTo>
                    <a:pt x="420979" y="137581"/>
                  </a:lnTo>
                  <a:lnTo>
                    <a:pt x="427868" y="130294"/>
                  </a:lnTo>
                  <a:lnTo>
                    <a:pt x="429599" y="124808"/>
                  </a:lnTo>
                  <a:lnTo>
                    <a:pt x="429599" y="80059"/>
                  </a:lnTo>
                  <a:lnTo>
                    <a:pt x="427868" y="74594"/>
                  </a:lnTo>
                  <a:lnTo>
                    <a:pt x="420979" y="67327"/>
                  </a:lnTo>
                  <a:lnTo>
                    <a:pt x="415933" y="65484"/>
                  </a:lnTo>
                  <a:lnTo>
                    <a:pt x="451424" y="65484"/>
                  </a:lnTo>
                  <a:lnTo>
                    <a:pt x="452777" y="68168"/>
                  </a:lnTo>
                  <a:lnTo>
                    <a:pt x="455156" y="77126"/>
                  </a:lnTo>
                  <a:lnTo>
                    <a:pt x="455949" y="87183"/>
                  </a:lnTo>
                  <a:lnTo>
                    <a:pt x="455949" y="117500"/>
                  </a:lnTo>
                  <a:lnTo>
                    <a:pt x="455156" y="127640"/>
                  </a:lnTo>
                  <a:lnTo>
                    <a:pt x="452777" y="136660"/>
                  </a:lnTo>
                  <a:lnTo>
                    <a:pt x="451401" y="139403"/>
                  </a:lnTo>
                  <a:close/>
                </a:path>
                <a:path w="698500" h="198119">
                  <a:moveTo>
                    <a:pt x="522526" y="66958"/>
                  </a:moveTo>
                  <a:lnTo>
                    <a:pt x="509323" y="66958"/>
                  </a:lnTo>
                  <a:lnTo>
                    <a:pt x="511968" y="55647"/>
                  </a:lnTo>
                  <a:lnTo>
                    <a:pt x="517699" y="47568"/>
                  </a:lnTo>
                  <a:lnTo>
                    <a:pt x="526515" y="42720"/>
                  </a:lnTo>
                  <a:lnTo>
                    <a:pt x="538416" y="41104"/>
                  </a:lnTo>
                  <a:lnTo>
                    <a:pt x="547557" y="41864"/>
                  </a:lnTo>
                  <a:lnTo>
                    <a:pt x="576478" y="64706"/>
                  </a:lnTo>
                  <a:lnTo>
                    <a:pt x="527804" y="64706"/>
                  </a:lnTo>
                  <a:lnTo>
                    <a:pt x="522915" y="66610"/>
                  </a:lnTo>
                  <a:lnTo>
                    <a:pt x="522526" y="66958"/>
                  </a:lnTo>
                  <a:close/>
                </a:path>
                <a:path w="698500" h="198119">
                  <a:moveTo>
                    <a:pt x="513878" y="161777"/>
                  </a:moveTo>
                  <a:lnTo>
                    <a:pt x="487529" y="161777"/>
                  </a:lnTo>
                  <a:lnTo>
                    <a:pt x="487529" y="43110"/>
                  </a:lnTo>
                  <a:lnTo>
                    <a:pt x="513487" y="43110"/>
                  </a:lnTo>
                  <a:lnTo>
                    <a:pt x="509384" y="66610"/>
                  </a:lnTo>
                  <a:lnTo>
                    <a:pt x="509323" y="66958"/>
                  </a:lnTo>
                  <a:lnTo>
                    <a:pt x="522526" y="66958"/>
                  </a:lnTo>
                  <a:lnTo>
                    <a:pt x="515810" y="74246"/>
                  </a:lnTo>
                  <a:lnTo>
                    <a:pt x="515106" y="76158"/>
                  </a:lnTo>
                  <a:lnTo>
                    <a:pt x="513923" y="79895"/>
                  </a:lnTo>
                  <a:lnTo>
                    <a:pt x="513878" y="161777"/>
                  </a:lnTo>
                  <a:close/>
                </a:path>
                <a:path w="698500" h="198119">
                  <a:moveTo>
                    <a:pt x="580683" y="96579"/>
                  </a:moveTo>
                  <a:lnTo>
                    <a:pt x="554334" y="96579"/>
                  </a:lnTo>
                  <a:lnTo>
                    <a:pt x="554334" y="79895"/>
                  </a:lnTo>
                  <a:lnTo>
                    <a:pt x="552604" y="74246"/>
                  </a:lnTo>
                  <a:lnTo>
                    <a:pt x="545714" y="66610"/>
                  </a:lnTo>
                  <a:lnTo>
                    <a:pt x="540735" y="64706"/>
                  </a:lnTo>
                  <a:lnTo>
                    <a:pt x="576478" y="64706"/>
                  </a:lnTo>
                  <a:lnTo>
                    <a:pt x="577806" y="67521"/>
                  </a:lnTo>
                  <a:lnTo>
                    <a:pt x="579964" y="76158"/>
                  </a:lnTo>
                  <a:lnTo>
                    <a:pt x="580683" y="85811"/>
                  </a:lnTo>
                  <a:lnTo>
                    <a:pt x="580683" y="96579"/>
                  </a:lnTo>
                  <a:close/>
                </a:path>
                <a:path w="698500" h="198119">
                  <a:moveTo>
                    <a:pt x="654090" y="43110"/>
                  </a:moveTo>
                  <a:lnTo>
                    <a:pt x="627692" y="43110"/>
                  </a:lnTo>
                  <a:lnTo>
                    <a:pt x="627692" y="13039"/>
                  </a:lnTo>
                  <a:lnTo>
                    <a:pt x="654090" y="13039"/>
                  </a:lnTo>
                  <a:lnTo>
                    <a:pt x="654090" y="43110"/>
                  </a:lnTo>
                  <a:close/>
                </a:path>
                <a:path w="698500" h="198119">
                  <a:moveTo>
                    <a:pt x="698218" y="67879"/>
                  </a:moveTo>
                  <a:lnTo>
                    <a:pt x="596591" y="67879"/>
                  </a:lnTo>
                  <a:lnTo>
                    <a:pt x="596591" y="43110"/>
                  </a:lnTo>
                  <a:lnTo>
                    <a:pt x="698218" y="43110"/>
                  </a:lnTo>
                  <a:lnTo>
                    <a:pt x="698218" y="67879"/>
                  </a:lnTo>
                  <a:close/>
                </a:path>
                <a:path w="698500" h="198119">
                  <a:moveTo>
                    <a:pt x="696210" y="161777"/>
                  </a:moveTo>
                  <a:lnTo>
                    <a:pt x="661975" y="161777"/>
                  </a:lnTo>
                  <a:lnTo>
                    <a:pt x="654436" y="161225"/>
                  </a:lnTo>
                  <a:lnTo>
                    <a:pt x="628388" y="136373"/>
                  </a:lnTo>
                  <a:lnTo>
                    <a:pt x="628264" y="135901"/>
                  </a:lnTo>
                  <a:lnTo>
                    <a:pt x="627692" y="128513"/>
                  </a:lnTo>
                  <a:lnTo>
                    <a:pt x="627692" y="67879"/>
                  </a:lnTo>
                  <a:lnTo>
                    <a:pt x="654090" y="67879"/>
                  </a:lnTo>
                  <a:lnTo>
                    <a:pt x="654090" y="131686"/>
                  </a:lnTo>
                  <a:lnTo>
                    <a:pt x="654661" y="133896"/>
                  </a:lnTo>
                  <a:lnTo>
                    <a:pt x="656981" y="136373"/>
                  </a:lnTo>
                  <a:lnTo>
                    <a:pt x="659038" y="136987"/>
                  </a:lnTo>
                  <a:lnTo>
                    <a:pt x="696210" y="136987"/>
                  </a:lnTo>
                  <a:lnTo>
                    <a:pt x="696210" y="161777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91289" y="4421606"/>
            <a:ext cx="9887585" cy="2518410"/>
          </a:xfrm>
          <a:custGeom>
            <a:avLst/>
            <a:gdLst/>
            <a:ahLst/>
            <a:cxnLst/>
            <a:rect l="l" t="t" r="r" b="b"/>
            <a:pathLst>
              <a:path w="9887585" h="2518409">
                <a:moveTo>
                  <a:pt x="9810704" y="2517859"/>
                </a:moveTo>
                <a:lnTo>
                  <a:pt x="76506" y="2517859"/>
                </a:lnTo>
                <a:lnTo>
                  <a:pt x="71179" y="2517326"/>
                </a:lnTo>
                <a:lnTo>
                  <a:pt x="31919" y="2501073"/>
                </a:lnTo>
                <a:lnTo>
                  <a:pt x="4175" y="2462343"/>
                </a:lnTo>
                <a:lnTo>
                  <a:pt x="0" y="2441361"/>
                </a:lnTo>
                <a:lnTo>
                  <a:pt x="0" y="2435977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2441361"/>
                </a:lnTo>
                <a:lnTo>
                  <a:pt x="9870416" y="2485945"/>
                </a:lnTo>
                <a:lnTo>
                  <a:pt x="9831686" y="2513683"/>
                </a:lnTo>
                <a:lnTo>
                  <a:pt x="9816026" y="2517326"/>
                </a:lnTo>
                <a:lnTo>
                  <a:pt x="9810704" y="2517859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230" y="1207753"/>
            <a:ext cx="1637664" cy="429895"/>
          </a:xfrm>
          <a:custGeom>
            <a:avLst/>
            <a:gdLst/>
            <a:ahLst/>
            <a:cxnLst/>
            <a:rect l="l" t="t" r="r" b="b"/>
            <a:pathLst>
              <a:path w="1637664" h="429894">
                <a:moveTo>
                  <a:pt x="1561133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1561133" y="0"/>
                </a:lnTo>
                <a:lnTo>
                  <a:pt x="1605718" y="16785"/>
                </a:lnTo>
                <a:lnTo>
                  <a:pt x="1633455" y="55513"/>
                </a:lnTo>
                <a:lnTo>
                  <a:pt x="1637631" y="76506"/>
                </a:lnTo>
                <a:lnTo>
                  <a:pt x="1637631" y="353372"/>
                </a:lnTo>
                <a:lnTo>
                  <a:pt x="1620846" y="397958"/>
                </a:lnTo>
                <a:lnTo>
                  <a:pt x="1582116" y="425702"/>
                </a:lnTo>
                <a:lnTo>
                  <a:pt x="1566456" y="429354"/>
                </a:lnTo>
                <a:lnTo>
                  <a:pt x="1561133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524"/>
            <a:ext cx="157353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nploop.py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324" y="2120315"/>
            <a:ext cx="62738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numpy</a:t>
            </a:r>
            <a:endParaRPr sz="155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881" y="2212952"/>
            <a:ext cx="218920" cy="1226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518016" y="2120315"/>
            <a:ext cx="26670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25" dirty="0">
                <a:solidFill>
                  <a:srgbClr val="04182D"/>
                </a:solidFill>
                <a:latin typeface="Courier New"/>
                <a:cs typeface="Courier New"/>
              </a:rPr>
              <a:t>np</a:t>
            </a:r>
            <a:endParaRPr sz="1550">
              <a:latin typeface="Courier New"/>
              <a:cs typeface="Courier New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968" y="3481953"/>
            <a:ext cx="214902" cy="161777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74044" y="2466560"/>
          <a:ext cx="6318249" cy="122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L="31750">
                        <a:lnSpc>
                          <a:spcPts val="1839"/>
                        </a:lnSpc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np_height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550" spc="9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np.array([</a:t>
                      </a:r>
                      <a:r>
                        <a:rPr sz="15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1.73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839"/>
                        </a:lnSpc>
                      </a:pPr>
                      <a:r>
                        <a:rPr sz="155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1.68</a:t>
                      </a: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1.71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1.89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1.79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])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np_weight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550" spc="9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np.array([</a:t>
                      </a:r>
                      <a:r>
                        <a:rPr sz="15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65.4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59.2</a:t>
                      </a: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63.6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88.4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BE2F72"/>
                          </a:solidFill>
                          <a:latin typeface="Courier New"/>
                          <a:cs typeface="Courier New"/>
                        </a:rPr>
                        <a:t>68.7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])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meas</a:t>
                      </a:r>
                      <a:r>
                        <a:rPr sz="1550" spc="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550" spc="5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np.array([np_height,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np_weight])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354455" algn="l"/>
                        </a:tabLst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val</a:t>
                      </a: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	np.nditer(meas)</a:t>
                      </a:r>
                      <a:r>
                        <a:rPr sz="1550" spc="2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: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17843" y="3488954"/>
            <a:ext cx="344170" cy="156845"/>
          </a:xfrm>
          <a:custGeom>
            <a:avLst/>
            <a:gdLst/>
            <a:ahLst/>
            <a:cxnLst/>
            <a:rect l="l" t="t" r="r" b="b"/>
            <a:pathLst>
              <a:path w="344169" h="156845">
                <a:moveTo>
                  <a:pt x="58479" y="38300"/>
                </a:moveTo>
                <a:lnTo>
                  <a:pt x="32081" y="38300"/>
                </a:lnTo>
                <a:lnTo>
                  <a:pt x="32081" y="22087"/>
                </a:lnTo>
                <a:lnTo>
                  <a:pt x="65335" y="0"/>
                </a:lnTo>
                <a:lnTo>
                  <a:pt x="103586" y="0"/>
                </a:lnTo>
                <a:lnTo>
                  <a:pt x="103586" y="24789"/>
                </a:lnTo>
                <a:lnTo>
                  <a:pt x="63018" y="24789"/>
                </a:lnTo>
                <a:lnTo>
                  <a:pt x="61286" y="25362"/>
                </a:lnTo>
                <a:lnTo>
                  <a:pt x="59034" y="27614"/>
                </a:lnTo>
                <a:lnTo>
                  <a:pt x="58479" y="29334"/>
                </a:lnTo>
                <a:lnTo>
                  <a:pt x="58479" y="38300"/>
                </a:lnTo>
                <a:close/>
              </a:path>
              <a:path w="344169" h="156845">
                <a:moveTo>
                  <a:pt x="103586" y="63089"/>
                </a:moveTo>
                <a:lnTo>
                  <a:pt x="0" y="63089"/>
                </a:lnTo>
                <a:lnTo>
                  <a:pt x="0" y="38300"/>
                </a:lnTo>
                <a:lnTo>
                  <a:pt x="103586" y="38300"/>
                </a:lnTo>
                <a:lnTo>
                  <a:pt x="103586" y="63089"/>
                </a:lnTo>
                <a:close/>
              </a:path>
              <a:path w="344169" h="156845">
                <a:moveTo>
                  <a:pt x="58479" y="154776"/>
                </a:moveTo>
                <a:lnTo>
                  <a:pt x="32081" y="154776"/>
                </a:lnTo>
                <a:lnTo>
                  <a:pt x="32081" y="63089"/>
                </a:lnTo>
                <a:lnTo>
                  <a:pt x="58479" y="63089"/>
                </a:lnTo>
                <a:lnTo>
                  <a:pt x="58479" y="154776"/>
                </a:lnTo>
                <a:close/>
              </a:path>
              <a:path w="344169" h="156845">
                <a:moveTo>
                  <a:pt x="172635" y="156782"/>
                </a:moveTo>
                <a:lnTo>
                  <a:pt x="133019" y="137558"/>
                </a:lnTo>
                <a:lnTo>
                  <a:pt x="125911" y="110499"/>
                </a:lnTo>
                <a:lnTo>
                  <a:pt x="125927" y="80182"/>
                </a:lnTo>
                <a:lnTo>
                  <a:pt x="145434" y="41090"/>
                </a:lnTo>
                <a:lnTo>
                  <a:pt x="172635" y="34103"/>
                </a:lnTo>
                <a:lnTo>
                  <a:pt x="182767" y="34879"/>
                </a:lnTo>
                <a:lnTo>
                  <a:pt x="214786" y="58483"/>
                </a:lnTo>
                <a:lnTo>
                  <a:pt x="165941" y="58483"/>
                </a:lnTo>
                <a:lnTo>
                  <a:pt x="160880" y="60326"/>
                </a:lnTo>
                <a:lnTo>
                  <a:pt x="154023" y="67593"/>
                </a:lnTo>
                <a:lnTo>
                  <a:pt x="152310" y="73058"/>
                </a:lnTo>
                <a:lnTo>
                  <a:pt x="152310" y="117807"/>
                </a:lnTo>
                <a:lnTo>
                  <a:pt x="154023" y="123293"/>
                </a:lnTo>
                <a:lnTo>
                  <a:pt x="157452" y="126957"/>
                </a:lnTo>
                <a:lnTo>
                  <a:pt x="160880" y="130580"/>
                </a:lnTo>
                <a:lnTo>
                  <a:pt x="165941" y="132402"/>
                </a:lnTo>
                <a:lnTo>
                  <a:pt x="214762" y="132402"/>
                </a:lnTo>
                <a:lnTo>
                  <a:pt x="212175" y="137558"/>
                </a:lnTo>
                <a:lnTo>
                  <a:pt x="206626" y="144336"/>
                </a:lnTo>
                <a:lnTo>
                  <a:pt x="199762" y="149787"/>
                </a:lnTo>
                <a:lnTo>
                  <a:pt x="191809" y="153676"/>
                </a:lnTo>
                <a:lnTo>
                  <a:pt x="182767" y="156006"/>
                </a:lnTo>
                <a:lnTo>
                  <a:pt x="172635" y="156782"/>
                </a:lnTo>
                <a:close/>
              </a:path>
              <a:path w="344169" h="156845">
                <a:moveTo>
                  <a:pt x="214762" y="132402"/>
                </a:moveTo>
                <a:lnTo>
                  <a:pt x="179296" y="132402"/>
                </a:lnTo>
                <a:lnTo>
                  <a:pt x="184340" y="130580"/>
                </a:lnTo>
                <a:lnTo>
                  <a:pt x="191230" y="123293"/>
                </a:lnTo>
                <a:lnTo>
                  <a:pt x="192960" y="117807"/>
                </a:lnTo>
                <a:lnTo>
                  <a:pt x="192960" y="73058"/>
                </a:lnTo>
                <a:lnTo>
                  <a:pt x="191230" y="67593"/>
                </a:lnTo>
                <a:lnTo>
                  <a:pt x="187768" y="63969"/>
                </a:lnTo>
                <a:lnTo>
                  <a:pt x="184340" y="60326"/>
                </a:lnTo>
                <a:lnTo>
                  <a:pt x="179296" y="58483"/>
                </a:lnTo>
                <a:lnTo>
                  <a:pt x="214786" y="58483"/>
                </a:lnTo>
                <a:lnTo>
                  <a:pt x="216139" y="61168"/>
                </a:lnTo>
                <a:lnTo>
                  <a:pt x="218516" y="70125"/>
                </a:lnTo>
                <a:lnTo>
                  <a:pt x="219309" y="80182"/>
                </a:lnTo>
                <a:lnTo>
                  <a:pt x="219309" y="110499"/>
                </a:lnTo>
                <a:lnTo>
                  <a:pt x="218516" y="120639"/>
                </a:lnTo>
                <a:lnTo>
                  <a:pt x="216139" y="129659"/>
                </a:lnTo>
                <a:lnTo>
                  <a:pt x="214762" y="132402"/>
                </a:lnTo>
                <a:close/>
              </a:path>
              <a:path w="344169" h="156845">
                <a:moveTo>
                  <a:pt x="285889" y="59957"/>
                </a:moveTo>
                <a:lnTo>
                  <a:pt x="272686" y="59957"/>
                </a:lnTo>
                <a:lnTo>
                  <a:pt x="275331" y="48646"/>
                </a:lnTo>
                <a:lnTo>
                  <a:pt x="281061" y="40567"/>
                </a:lnTo>
                <a:lnTo>
                  <a:pt x="289877" y="35719"/>
                </a:lnTo>
                <a:lnTo>
                  <a:pt x="301778" y="34103"/>
                </a:lnTo>
                <a:lnTo>
                  <a:pt x="310918" y="34863"/>
                </a:lnTo>
                <a:lnTo>
                  <a:pt x="339840" y="57706"/>
                </a:lnTo>
                <a:lnTo>
                  <a:pt x="291166" y="57706"/>
                </a:lnTo>
                <a:lnTo>
                  <a:pt x="286277" y="59609"/>
                </a:lnTo>
                <a:lnTo>
                  <a:pt x="285889" y="59957"/>
                </a:lnTo>
                <a:close/>
              </a:path>
              <a:path w="344169" h="156845">
                <a:moveTo>
                  <a:pt x="277240" y="154776"/>
                </a:moveTo>
                <a:lnTo>
                  <a:pt x="250891" y="154776"/>
                </a:lnTo>
                <a:lnTo>
                  <a:pt x="250891" y="36109"/>
                </a:lnTo>
                <a:lnTo>
                  <a:pt x="276849" y="36109"/>
                </a:lnTo>
                <a:lnTo>
                  <a:pt x="272746" y="59609"/>
                </a:lnTo>
                <a:lnTo>
                  <a:pt x="272686" y="59957"/>
                </a:lnTo>
                <a:lnTo>
                  <a:pt x="285889" y="59957"/>
                </a:lnTo>
                <a:lnTo>
                  <a:pt x="279019" y="67409"/>
                </a:lnTo>
                <a:lnTo>
                  <a:pt x="277286" y="72895"/>
                </a:lnTo>
                <a:lnTo>
                  <a:pt x="277240" y="154776"/>
                </a:lnTo>
                <a:close/>
              </a:path>
              <a:path w="344169" h="156845">
                <a:moveTo>
                  <a:pt x="344045" y="89578"/>
                </a:moveTo>
                <a:lnTo>
                  <a:pt x="317696" y="89578"/>
                </a:lnTo>
                <a:lnTo>
                  <a:pt x="317696" y="72895"/>
                </a:lnTo>
                <a:lnTo>
                  <a:pt x="316014" y="67409"/>
                </a:lnTo>
                <a:lnTo>
                  <a:pt x="315964" y="67245"/>
                </a:lnTo>
                <a:lnTo>
                  <a:pt x="312505" y="63437"/>
                </a:lnTo>
                <a:lnTo>
                  <a:pt x="309076" y="59609"/>
                </a:lnTo>
                <a:lnTo>
                  <a:pt x="304095" y="57706"/>
                </a:lnTo>
                <a:lnTo>
                  <a:pt x="339840" y="57706"/>
                </a:lnTo>
                <a:lnTo>
                  <a:pt x="341168" y="60520"/>
                </a:lnTo>
                <a:lnTo>
                  <a:pt x="343326" y="69157"/>
                </a:lnTo>
                <a:lnTo>
                  <a:pt x="344045" y="78811"/>
                </a:lnTo>
                <a:lnTo>
                  <a:pt x="344045" y="89578"/>
                </a:lnTo>
                <a:close/>
              </a:path>
            </a:pathLst>
          </a:custGeom>
          <a:solidFill>
            <a:srgbClr val="007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3094" y="3757947"/>
            <a:ext cx="1710055" cy="3030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(val)</a:t>
            </a:r>
            <a:endParaRPr sz="15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5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50" spc="-20" dirty="0">
                <a:solidFill>
                  <a:srgbClr val="FFFFFF"/>
                </a:solidFill>
                <a:latin typeface="Courier New"/>
                <a:cs typeface="Courier New"/>
              </a:rPr>
              <a:t>1.73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550" spc="-20" dirty="0">
                <a:solidFill>
                  <a:srgbClr val="FFFFFF"/>
                </a:solidFill>
                <a:latin typeface="Courier New"/>
                <a:cs typeface="Courier New"/>
              </a:rPr>
              <a:t>1.68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550" spc="-20" dirty="0">
                <a:solidFill>
                  <a:srgbClr val="FFFFFF"/>
                </a:solidFill>
                <a:latin typeface="Courier New"/>
                <a:cs typeface="Courier New"/>
              </a:rPr>
              <a:t>1.71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550" spc="-20" dirty="0">
                <a:solidFill>
                  <a:srgbClr val="FFFFFF"/>
                </a:solidFill>
                <a:latin typeface="Courier New"/>
                <a:cs typeface="Courier New"/>
              </a:rPr>
              <a:t>1.89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550" spc="-20" dirty="0">
                <a:solidFill>
                  <a:srgbClr val="FFFFFF"/>
                </a:solidFill>
                <a:latin typeface="Courier New"/>
                <a:cs typeface="Courier New"/>
              </a:rPr>
              <a:t>1.79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550" spc="-20" dirty="0">
                <a:solidFill>
                  <a:srgbClr val="FFFFFF"/>
                </a:solidFill>
                <a:latin typeface="Courier New"/>
                <a:cs typeface="Courier New"/>
              </a:rPr>
              <a:t>65.4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550" spc="-25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F87B78-1DAD-D3F2-F67F-23A293875870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F965F7B0-3E71-49B6-7439-CEACF4798F84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168465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5" dirty="0"/>
              <a:t>Recap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991" y="1832100"/>
            <a:ext cx="122822" cy="12282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80924" y="1699042"/>
            <a:ext cx="5076825" cy="429895"/>
          </a:xfrm>
          <a:custGeom>
            <a:avLst/>
            <a:gdLst/>
            <a:ahLst/>
            <a:cxnLst/>
            <a:rect l="l" t="t" r="r" b="b"/>
            <a:pathLst>
              <a:path w="5076825" h="429894">
                <a:moveTo>
                  <a:pt x="5000160" y="429878"/>
                </a:moveTo>
                <a:lnTo>
                  <a:pt x="76506" y="429878"/>
                </a:lnTo>
                <a:lnTo>
                  <a:pt x="71179" y="429346"/>
                </a:lnTo>
                <a:lnTo>
                  <a:pt x="31919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5000160" y="0"/>
                </a:lnTo>
                <a:lnTo>
                  <a:pt x="5044745" y="16785"/>
                </a:lnTo>
                <a:lnTo>
                  <a:pt x="5072482" y="55513"/>
                </a:lnTo>
                <a:lnTo>
                  <a:pt x="5076658" y="76506"/>
                </a:lnTo>
                <a:lnTo>
                  <a:pt x="5076658" y="353380"/>
                </a:lnTo>
                <a:lnTo>
                  <a:pt x="5059873" y="397965"/>
                </a:lnTo>
                <a:lnTo>
                  <a:pt x="5021143" y="425702"/>
                </a:lnTo>
                <a:lnTo>
                  <a:pt x="5005483" y="429346"/>
                </a:lnTo>
                <a:lnTo>
                  <a:pt x="5000160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759" y="2497388"/>
            <a:ext cx="102351" cy="1023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9991" y="2978443"/>
            <a:ext cx="122822" cy="12282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269164" y="2845385"/>
            <a:ext cx="5588635" cy="429895"/>
          </a:xfrm>
          <a:custGeom>
            <a:avLst/>
            <a:gdLst/>
            <a:ahLst/>
            <a:cxnLst/>
            <a:rect l="l" t="t" r="r" b="b"/>
            <a:pathLst>
              <a:path w="5588634" h="429895">
                <a:moveTo>
                  <a:pt x="5511920" y="429878"/>
                </a:moveTo>
                <a:lnTo>
                  <a:pt x="76506" y="429878"/>
                </a:lnTo>
                <a:lnTo>
                  <a:pt x="71179" y="429346"/>
                </a:lnTo>
                <a:lnTo>
                  <a:pt x="31919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5511920" y="0"/>
                </a:lnTo>
                <a:lnTo>
                  <a:pt x="5556505" y="16785"/>
                </a:lnTo>
                <a:lnTo>
                  <a:pt x="5584242" y="55515"/>
                </a:lnTo>
                <a:lnTo>
                  <a:pt x="5588418" y="76497"/>
                </a:lnTo>
                <a:lnTo>
                  <a:pt x="5588418" y="353380"/>
                </a:lnTo>
                <a:lnTo>
                  <a:pt x="5571633" y="397965"/>
                </a:lnTo>
                <a:lnTo>
                  <a:pt x="5532903" y="425702"/>
                </a:lnTo>
                <a:lnTo>
                  <a:pt x="5517243" y="429346"/>
                </a:lnTo>
                <a:lnTo>
                  <a:pt x="5511920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7056" y="1076325"/>
            <a:ext cx="5978525" cy="21463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550" spc="105" dirty="0">
                <a:solidFill>
                  <a:srgbClr val="04182D"/>
                </a:solidFill>
                <a:latin typeface="Tahoma"/>
                <a:cs typeface="Tahoma"/>
              </a:rPr>
              <a:t>Dictionary</a:t>
            </a:r>
            <a:endParaRPr sz="255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810"/>
              </a:spcBef>
              <a:tabLst>
                <a:tab pos="977900" algn="l"/>
              </a:tabLst>
            </a:pPr>
            <a:r>
              <a:rPr sz="2550" spc="25" dirty="0">
                <a:solidFill>
                  <a:srgbClr val="04182D"/>
                </a:solidFill>
                <a:latin typeface="Tahoma"/>
                <a:cs typeface="Tahoma"/>
              </a:rPr>
              <a:t>for</a:t>
            </a:r>
            <a:r>
              <a:rPr sz="2550" dirty="0">
                <a:solidFill>
                  <a:srgbClr val="04182D"/>
                </a:solidFill>
                <a:latin typeface="Tahoma"/>
                <a:cs typeface="Tahoma"/>
              </a:rPr>
              <a:t>	</a:t>
            </a:r>
            <a:r>
              <a:rPr sz="2250" dirty="0">
                <a:solidFill>
                  <a:srgbClr val="04182D"/>
                </a:solidFill>
                <a:latin typeface="Courier New"/>
                <a:cs typeface="Courier New"/>
              </a:rPr>
              <a:t>key, val in my_dict.items() </a:t>
            </a:r>
            <a:r>
              <a:rPr sz="2250" spc="-5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endParaRPr sz="2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2550" spc="160" dirty="0">
                <a:solidFill>
                  <a:srgbClr val="04182D"/>
                </a:solidFill>
                <a:latin typeface="Tahoma"/>
                <a:cs typeface="Tahoma"/>
              </a:rPr>
              <a:t>NumPy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array</a:t>
            </a:r>
            <a:endParaRPr sz="2550">
              <a:latin typeface="Tahoma"/>
              <a:cs typeface="Tahoma"/>
            </a:endParaRPr>
          </a:p>
          <a:p>
            <a:pPr marL="462915">
              <a:lnSpc>
                <a:spcPct val="100000"/>
              </a:lnSpc>
              <a:spcBef>
                <a:spcPts val="1110"/>
              </a:spcBef>
            </a:pPr>
            <a:r>
              <a:rPr sz="2250" dirty="0">
                <a:solidFill>
                  <a:srgbClr val="04182D"/>
                </a:solidFill>
                <a:latin typeface="Courier New"/>
                <a:cs typeface="Courier New"/>
              </a:rPr>
              <a:t>for val in np.nditer(my_array) </a:t>
            </a:r>
            <a:r>
              <a:rPr sz="2250" spc="-5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CD3112-B886-F71C-EC14-66449860537C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8E3E403F-5AAB-83E2-3AAA-6A33B818EC4B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A821A-EC87-73A0-2617-2CC8F0DB8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348C7C-5B47-CF42-EF83-4AAEA60BC6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4447" y="4246927"/>
            <a:ext cx="5158503" cy="2351926"/>
          </a:xfrm>
          <a:prstGeom prst="rect">
            <a:avLst/>
          </a:prstGeom>
        </p:spPr>
        <p:txBody>
          <a:bodyPr vert="horz" wrap="square" lIns="0" tIns="36322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2860"/>
              </a:spcBef>
            </a:pPr>
            <a:r>
              <a:rPr lang="en-US" sz="6450" spc="-365" dirty="0">
                <a:latin typeface="Lora" pitchFamily="2" charset="0"/>
              </a:rPr>
              <a:t>Loop</a:t>
            </a:r>
            <a:r>
              <a:rPr lang="en-US" sz="6450" spc="-320" dirty="0">
                <a:latin typeface="Lora" pitchFamily="2" charset="0"/>
              </a:rPr>
              <a:t> </a:t>
            </a:r>
            <a:r>
              <a:rPr lang="en-US" sz="6450" spc="-20" dirty="0">
                <a:latin typeface="Lora" pitchFamily="2" charset="0"/>
              </a:rPr>
              <a:t>Data </a:t>
            </a:r>
            <a:r>
              <a:rPr lang="en-US" sz="6450" spc="-395" dirty="0">
                <a:latin typeface="Lora" pitchFamily="2" charset="0"/>
              </a:rPr>
              <a:t>Structures</a:t>
            </a:r>
            <a:endParaRPr sz="6450" dirty="0">
              <a:latin typeface="Lora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7ACC1F3-8569-F947-0252-5AE331B8EEDD}"/>
              </a:ext>
            </a:extLst>
          </p:cNvPr>
          <p:cNvGrpSpPr/>
          <p:nvPr/>
        </p:nvGrpSpPr>
        <p:grpSpPr>
          <a:xfrm>
            <a:off x="7840981" y="4278835"/>
            <a:ext cx="982980" cy="982980"/>
            <a:chOff x="7287462" y="4544403"/>
            <a:chExt cx="982980" cy="98298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943FB7A-AEEE-5C87-ED6D-44960059CC55}"/>
                </a:ext>
              </a:extLst>
            </p:cNvPr>
            <p:cNvSpPr/>
            <p:nvPr/>
          </p:nvSpPr>
          <p:spPr>
            <a:xfrm>
              <a:off x="7287462" y="4544403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982979" h="982979">
                  <a:moveTo>
                    <a:pt x="491289" y="982579"/>
                  </a:moveTo>
                  <a:lnTo>
                    <a:pt x="443135" y="980213"/>
                  </a:lnTo>
                  <a:lnTo>
                    <a:pt x="395442" y="973138"/>
                  </a:lnTo>
                  <a:lnTo>
                    <a:pt x="348674" y="961423"/>
                  </a:lnTo>
                  <a:lnTo>
                    <a:pt x="303281" y="945180"/>
                  </a:lnTo>
                  <a:lnTo>
                    <a:pt x="259698" y="924569"/>
                  </a:lnTo>
                  <a:lnTo>
                    <a:pt x="218343" y="899783"/>
                  </a:lnTo>
                  <a:lnTo>
                    <a:pt x="179618" y="871061"/>
                  </a:lnTo>
                  <a:lnTo>
                    <a:pt x="143895" y="838684"/>
                  </a:lnTo>
                  <a:lnTo>
                    <a:pt x="111517" y="802961"/>
                  </a:lnTo>
                  <a:lnTo>
                    <a:pt x="82797" y="764235"/>
                  </a:lnTo>
                  <a:lnTo>
                    <a:pt x="58010" y="722881"/>
                  </a:lnTo>
                  <a:lnTo>
                    <a:pt x="37397" y="679297"/>
                  </a:lnTo>
                  <a:lnTo>
                    <a:pt x="21154" y="633902"/>
                  </a:lnTo>
                  <a:lnTo>
                    <a:pt x="9439" y="587136"/>
                  </a:lnTo>
                  <a:lnTo>
                    <a:pt x="2365" y="539443"/>
                  </a:lnTo>
                  <a:lnTo>
                    <a:pt x="0" y="491289"/>
                  </a:lnTo>
                  <a:lnTo>
                    <a:pt x="591" y="467183"/>
                  </a:lnTo>
                  <a:lnTo>
                    <a:pt x="5317" y="419202"/>
                  </a:lnTo>
                  <a:lnTo>
                    <a:pt x="14722" y="371916"/>
                  </a:lnTo>
                  <a:lnTo>
                    <a:pt x="28718" y="325778"/>
                  </a:lnTo>
                  <a:lnTo>
                    <a:pt x="47168" y="281235"/>
                  </a:lnTo>
                  <a:lnTo>
                    <a:pt x="69896" y="238716"/>
                  </a:lnTo>
                  <a:lnTo>
                    <a:pt x="96681" y="198628"/>
                  </a:lnTo>
                  <a:lnTo>
                    <a:pt x="127267" y="161359"/>
                  </a:lnTo>
                  <a:lnTo>
                    <a:pt x="161359" y="127267"/>
                  </a:lnTo>
                  <a:lnTo>
                    <a:pt x="198628" y="96681"/>
                  </a:lnTo>
                  <a:lnTo>
                    <a:pt x="238716" y="69896"/>
                  </a:lnTo>
                  <a:lnTo>
                    <a:pt x="281235" y="47168"/>
                  </a:lnTo>
                  <a:lnTo>
                    <a:pt x="325778" y="28718"/>
                  </a:lnTo>
                  <a:lnTo>
                    <a:pt x="371916" y="14722"/>
                  </a:lnTo>
                  <a:lnTo>
                    <a:pt x="419202" y="5317"/>
                  </a:lnTo>
                  <a:lnTo>
                    <a:pt x="467183" y="591"/>
                  </a:lnTo>
                  <a:lnTo>
                    <a:pt x="491289" y="0"/>
                  </a:lnTo>
                  <a:lnTo>
                    <a:pt x="515396" y="591"/>
                  </a:lnTo>
                  <a:lnTo>
                    <a:pt x="563376" y="5317"/>
                  </a:lnTo>
                  <a:lnTo>
                    <a:pt x="610662" y="14722"/>
                  </a:lnTo>
                  <a:lnTo>
                    <a:pt x="656800" y="28718"/>
                  </a:lnTo>
                  <a:lnTo>
                    <a:pt x="701343" y="47168"/>
                  </a:lnTo>
                  <a:lnTo>
                    <a:pt x="743863" y="69896"/>
                  </a:lnTo>
                  <a:lnTo>
                    <a:pt x="783950" y="96681"/>
                  </a:lnTo>
                  <a:lnTo>
                    <a:pt x="821219" y="127267"/>
                  </a:lnTo>
                  <a:lnTo>
                    <a:pt x="855311" y="161359"/>
                  </a:lnTo>
                  <a:lnTo>
                    <a:pt x="885897" y="198628"/>
                  </a:lnTo>
                  <a:lnTo>
                    <a:pt x="912683" y="238716"/>
                  </a:lnTo>
                  <a:lnTo>
                    <a:pt x="935409" y="281235"/>
                  </a:lnTo>
                  <a:lnTo>
                    <a:pt x="953859" y="325778"/>
                  </a:lnTo>
                  <a:lnTo>
                    <a:pt x="967855" y="371916"/>
                  </a:lnTo>
                  <a:lnTo>
                    <a:pt x="977262" y="419202"/>
                  </a:lnTo>
                  <a:lnTo>
                    <a:pt x="981987" y="467183"/>
                  </a:lnTo>
                  <a:lnTo>
                    <a:pt x="982579" y="491289"/>
                  </a:lnTo>
                  <a:lnTo>
                    <a:pt x="981987" y="515396"/>
                  </a:lnTo>
                  <a:lnTo>
                    <a:pt x="977262" y="563376"/>
                  </a:lnTo>
                  <a:lnTo>
                    <a:pt x="967855" y="610662"/>
                  </a:lnTo>
                  <a:lnTo>
                    <a:pt x="953859" y="656800"/>
                  </a:lnTo>
                  <a:lnTo>
                    <a:pt x="935409" y="701343"/>
                  </a:lnTo>
                  <a:lnTo>
                    <a:pt x="912683" y="743863"/>
                  </a:lnTo>
                  <a:lnTo>
                    <a:pt x="885897" y="783950"/>
                  </a:lnTo>
                  <a:lnTo>
                    <a:pt x="855311" y="821219"/>
                  </a:lnTo>
                  <a:lnTo>
                    <a:pt x="821219" y="855311"/>
                  </a:lnTo>
                  <a:lnTo>
                    <a:pt x="783950" y="885897"/>
                  </a:lnTo>
                  <a:lnTo>
                    <a:pt x="743863" y="912683"/>
                  </a:lnTo>
                  <a:lnTo>
                    <a:pt x="701343" y="935409"/>
                  </a:lnTo>
                  <a:lnTo>
                    <a:pt x="656800" y="953859"/>
                  </a:lnTo>
                  <a:lnTo>
                    <a:pt x="610662" y="967855"/>
                  </a:lnTo>
                  <a:lnTo>
                    <a:pt x="563376" y="977262"/>
                  </a:lnTo>
                  <a:lnTo>
                    <a:pt x="515396" y="981987"/>
                  </a:lnTo>
                  <a:lnTo>
                    <a:pt x="491289" y="982579"/>
                  </a:lnTo>
                  <a:close/>
                </a:path>
              </a:pathLst>
            </a:custGeom>
            <a:solidFill>
              <a:srgbClr val="04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872FCE3-F52C-04B5-403E-F61CE9ECAD09}"/>
                </a:ext>
              </a:extLst>
            </p:cNvPr>
            <p:cNvSpPr/>
            <p:nvPr/>
          </p:nvSpPr>
          <p:spPr>
            <a:xfrm>
              <a:off x="7522166" y="4779053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117427" y="381295"/>
                  </a:moveTo>
                  <a:lnTo>
                    <a:pt x="74715" y="381295"/>
                  </a:lnTo>
                  <a:lnTo>
                    <a:pt x="50407" y="376671"/>
                  </a:lnTo>
                  <a:lnTo>
                    <a:pt x="17654" y="344031"/>
                  </a:lnTo>
                  <a:lnTo>
                    <a:pt x="2057" y="285327"/>
                  </a:lnTo>
                  <a:lnTo>
                    <a:pt x="0" y="254880"/>
                  </a:lnTo>
                  <a:lnTo>
                    <a:pt x="2201" y="226301"/>
                  </a:lnTo>
                  <a:lnTo>
                    <a:pt x="19908" y="166878"/>
                  </a:lnTo>
                  <a:lnTo>
                    <a:pt x="60328" y="135493"/>
                  </a:lnTo>
                  <a:lnTo>
                    <a:pt x="86297" y="131496"/>
                  </a:lnTo>
                  <a:lnTo>
                    <a:pt x="257155" y="131496"/>
                  </a:lnTo>
                  <a:lnTo>
                    <a:pt x="257155" y="115868"/>
                  </a:lnTo>
                  <a:lnTo>
                    <a:pt x="132921" y="115868"/>
                  </a:lnTo>
                  <a:lnTo>
                    <a:pt x="132921" y="68974"/>
                  </a:lnTo>
                  <a:lnTo>
                    <a:pt x="144265" y="27131"/>
                  </a:lnTo>
                  <a:lnTo>
                    <a:pt x="195046" y="5018"/>
                  </a:lnTo>
                  <a:lnTo>
                    <a:pt x="238678" y="386"/>
                  </a:lnTo>
                  <a:lnTo>
                    <a:pt x="254403" y="0"/>
                  </a:lnTo>
                  <a:lnTo>
                    <a:pt x="270474" y="246"/>
                  </a:lnTo>
                  <a:lnTo>
                    <a:pt x="319125" y="5018"/>
                  </a:lnTo>
                  <a:lnTo>
                    <a:pt x="362827" y="26580"/>
                  </a:lnTo>
                  <a:lnTo>
                    <a:pt x="375076" y="43991"/>
                  </a:lnTo>
                  <a:lnTo>
                    <a:pt x="186925" y="43991"/>
                  </a:lnTo>
                  <a:lnTo>
                    <a:pt x="176932" y="46017"/>
                  </a:lnTo>
                  <a:lnTo>
                    <a:pt x="168775" y="51539"/>
                  </a:lnTo>
                  <a:lnTo>
                    <a:pt x="163276" y="59722"/>
                  </a:lnTo>
                  <a:lnTo>
                    <a:pt x="161260" y="69732"/>
                  </a:lnTo>
                  <a:lnTo>
                    <a:pt x="163276" y="79698"/>
                  </a:lnTo>
                  <a:lnTo>
                    <a:pt x="168775" y="87831"/>
                  </a:lnTo>
                  <a:lnTo>
                    <a:pt x="176932" y="93311"/>
                  </a:lnTo>
                  <a:lnTo>
                    <a:pt x="186925" y="95320"/>
                  </a:lnTo>
                  <a:lnTo>
                    <a:pt x="381242" y="95320"/>
                  </a:lnTo>
                  <a:lnTo>
                    <a:pt x="381242" y="186127"/>
                  </a:lnTo>
                  <a:lnTo>
                    <a:pt x="376394" y="210390"/>
                  </a:lnTo>
                  <a:lnTo>
                    <a:pt x="363137" y="230270"/>
                  </a:lnTo>
                  <a:lnTo>
                    <a:pt x="343403" y="243710"/>
                  </a:lnTo>
                  <a:lnTo>
                    <a:pt x="319125" y="248647"/>
                  </a:lnTo>
                  <a:lnTo>
                    <a:pt x="195036" y="248647"/>
                  </a:lnTo>
                  <a:lnTo>
                    <a:pt x="165136" y="254880"/>
                  </a:lnTo>
                  <a:lnTo>
                    <a:pt x="140432" y="271636"/>
                  </a:lnTo>
                  <a:lnTo>
                    <a:pt x="123629" y="296005"/>
                  </a:lnTo>
                  <a:lnTo>
                    <a:pt x="117427" y="325077"/>
                  </a:lnTo>
                  <a:lnTo>
                    <a:pt x="117427" y="381295"/>
                  </a:lnTo>
                  <a:close/>
                </a:path>
                <a:path w="513715" h="513714">
                  <a:moveTo>
                    <a:pt x="381242" y="95320"/>
                  </a:moveTo>
                  <a:lnTo>
                    <a:pt x="186925" y="95320"/>
                  </a:lnTo>
                  <a:lnTo>
                    <a:pt x="196895" y="93311"/>
                  </a:lnTo>
                  <a:lnTo>
                    <a:pt x="205054" y="87831"/>
                  </a:lnTo>
                  <a:lnTo>
                    <a:pt x="210565" y="79698"/>
                  </a:lnTo>
                  <a:lnTo>
                    <a:pt x="212588" y="69732"/>
                  </a:lnTo>
                  <a:lnTo>
                    <a:pt x="210565" y="59722"/>
                  </a:lnTo>
                  <a:lnTo>
                    <a:pt x="205054" y="51539"/>
                  </a:lnTo>
                  <a:lnTo>
                    <a:pt x="196895" y="46017"/>
                  </a:lnTo>
                  <a:lnTo>
                    <a:pt x="186925" y="43991"/>
                  </a:lnTo>
                  <a:lnTo>
                    <a:pt x="375076" y="43991"/>
                  </a:lnTo>
                  <a:lnTo>
                    <a:pt x="376277" y="45698"/>
                  </a:lnTo>
                  <a:lnTo>
                    <a:pt x="381242" y="68974"/>
                  </a:lnTo>
                  <a:lnTo>
                    <a:pt x="381242" y="95320"/>
                  </a:lnTo>
                  <a:close/>
                </a:path>
                <a:path w="513715" h="513714">
                  <a:moveTo>
                    <a:pt x="252945" y="513267"/>
                  </a:moveTo>
                  <a:lnTo>
                    <a:pt x="193919" y="503972"/>
                  </a:lnTo>
                  <a:lnTo>
                    <a:pt x="150633" y="481799"/>
                  </a:lnTo>
                  <a:lnTo>
                    <a:pt x="131929" y="441931"/>
                  </a:lnTo>
                  <a:lnTo>
                    <a:pt x="132049" y="325077"/>
                  </a:lnTo>
                  <a:lnTo>
                    <a:pt x="136845" y="301852"/>
                  </a:lnTo>
                  <a:lnTo>
                    <a:pt x="150204" y="282091"/>
                  </a:lnTo>
                  <a:lnTo>
                    <a:pt x="169924" y="268603"/>
                  </a:lnTo>
                  <a:lnTo>
                    <a:pt x="193919" y="263613"/>
                  </a:lnTo>
                  <a:lnTo>
                    <a:pt x="317760" y="263613"/>
                  </a:lnTo>
                  <a:lnTo>
                    <a:pt x="347269" y="257429"/>
                  </a:lnTo>
                  <a:lnTo>
                    <a:pt x="371957" y="240671"/>
                  </a:lnTo>
                  <a:lnTo>
                    <a:pt x="388909" y="216031"/>
                  </a:lnTo>
                  <a:lnTo>
                    <a:pt x="395207" y="186127"/>
                  </a:lnTo>
                  <a:lnTo>
                    <a:pt x="395207" y="131982"/>
                  </a:lnTo>
                  <a:lnTo>
                    <a:pt x="441733" y="131982"/>
                  </a:lnTo>
                  <a:lnTo>
                    <a:pt x="482921" y="149689"/>
                  </a:lnTo>
                  <a:lnTo>
                    <a:pt x="503721" y="193872"/>
                  </a:lnTo>
                  <a:lnTo>
                    <a:pt x="513227" y="259988"/>
                  </a:lnTo>
                  <a:lnTo>
                    <a:pt x="510929" y="289354"/>
                  </a:lnTo>
                  <a:lnTo>
                    <a:pt x="493822" y="343327"/>
                  </a:lnTo>
                  <a:lnTo>
                    <a:pt x="464860" y="375435"/>
                  </a:lnTo>
                  <a:lnTo>
                    <a:pt x="441733" y="379882"/>
                  </a:lnTo>
                  <a:lnTo>
                    <a:pt x="255913" y="379882"/>
                  </a:lnTo>
                  <a:lnTo>
                    <a:pt x="255913" y="395392"/>
                  </a:lnTo>
                  <a:lnTo>
                    <a:pt x="379745" y="395392"/>
                  </a:lnTo>
                  <a:lnTo>
                    <a:pt x="379745" y="417958"/>
                  </a:lnTo>
                  <a:lnTo>
                    <a:pt x="311579" y="417958"/>
                  </a:lnTo>
                  <a:lnTo>
                    <a:pt x="301610" y="419966"/>
                  </a:lnTo>
                  <a:lnTo>
                    <a:pt x="293450" y="425443"/>
                  </a:lnTo>
                  <a:lnTo>
                    <a:pt x="287939" y="433574"/>
                  </a:lnTo>
                  <a:lnTo>
                    <a:pt x="285917" y="443541"/>
                  </a:lnTo>
                  <a:lnTo>
                    <a:pt x="287940" y="453552"/>
                  </a:lnTo>
                  <a:lnTo>
                    <a:pt x="293451" y="461737"/>
                  </a:lnTo>
                  <a:lnTo>
                    <a:pt x="301610" y="467260"/>
                  </a:lnTo>
                  <a:lnTo>
                    <a:pt x="311579" y="469287"/>
                  </a:lnTo>
                  <a:lnTo>
                    <a:pt x="371226" y="469287"/>
                  </a:lnTo>
                  <a:lnTo>
                    <a:pt x="360455" y="482826"/>
                  </a:lnTo>
                  <a:lnTo>
                    <a:pt x="340610" y="495479"/>
                  </a:lnTo>
                  <a:lnTo>
                    <a:pt x="317757" y="503972"/>
                  </a:lnTo>
                  <a:lnTo>
                    <a:pt x="284115" y="511233"/>
                  </a:lnTo>
                  <a:lnTo>
                    <a:pt x="252945" y="513267"/>
                  </a:lnTo>
                  <a:close/>
                </a:path>
                <a:path w="513715" h="513714">
                  <a:moveTo>
                    <a:pt x="371226" y="469287"/>
                  </a:moveTo>
                  <a:lnTo>
                    <a:pt x="311579" y="469287"/>
                  </a:lnTo>
                  <a:lnTo>
                    <a:pt x="321571" y="467260"/>
                  </a:lnTo>
                  <a:lnTo>
                    <a:pt x="329729" y="461737"/>
                  </a:lnTo>
                  <a:lnTo>
                    <a:pt x="335228" y="453552"/>
                  </a:lnTo>
                  <a:lnTo>
                    <a:pt x="337245" y="443541"/>
                  </a:lnTo>
                  <a:lnTo>
                    <a:pt x="335228" y="433574"/>
                  </a:lnTo>
                  <a:lnTo>
                    <a:pt x="329729" y="425443"/>
                  </a:lnTo>
                  <a:lnTo>
                    <a:pt x="321571" y="419966"/>
                  </a:lnTo>
                  <a:lnTo>
                    <a:pt x="311579" y="417958"/>
                  </a:lnTo>
                  <a:lnTo>
                    <a:pt x="379745" y="417958"/>
                  </a:lnTo>
                  <a:lnTo>
                    <a:pt x="379745" y="441931"/>
                  </a:lnTo>
                  <a:lnTo>
                    <a:pt x="374449" y="465236"/>
                  </a:lnTo>
                  <a:lnTo>
                    <a:pt x="371226" y="469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91EED7-D3AE-0105-683C-AA81879A1C44}"/>
              </a:ext>
            </a:extLst>
          </p:cNvPr>
          <p:cNvCxnSpPr/>
          <p:nvPr/>
        </p:nvCxnSpPr>
        <p:spPr>
          <a:xfrm>
            <a:off x="9150350" y="4381500"/>
            <a:ext cx="6019800" cy="321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A53120-D26E-1E83-1A87-1F852E90AD74}"/>
              </a:ext>
            </a:extLst>
          </p:cNvPr>
          <p:cNvSpPr txBox="1"/>
          <p:nvPr/>
        </p:nvSpPr>
        <p:spPr>
          <a:xfrm>
            <a:off x="9799431" y="3138931"/>
            <a:ext cx="55074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b="1" spc="-95" dirty="0">
                <a:latin typeface="Lora" pitchFamily="2" charset="0"/>
              </a:rPr>
              <a:t>P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25" dirty="0">
                <a:latin typeface="Lora" pitchFamily="2" charset="0"/>
              </a:rPr>
              <a:t>Y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90" dirty="0">
                <a:latin typeface="Lora" pitchFamily="2" charset="0"/>
              </a:rPr>
              <a:t>T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60" dirty="0">
                <a:latin typeface="Lora" pitchFamily="2" charset="0"/>
              </a:rPr>
              <a:t>H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65" dirty="0">
                <a:latin typeface="Lora" pitchFamily="2" charset="0"/>
              </a:rPr>
              <a:t>O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50" dirty="0">
                <a:latin typeface="Lora" pitchFamily="2" charset="0"/>
              </a:rPr>
              <a:t>N</a:t>
            </a:r>
            <a:endParaRPr lang="en-US" sz="6600" b="1" dirty="0">
              <a:latin typeface="Lor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BE193-627E-F9FB-FB3B-48B6AFA7464E}"/>
              </a:ext>
            </a:extLst>
          </p:cNvPr>
          <p:cNvSpPr/>
          <p:nvPr/>
        </p:nvSpPr>
        <p:spPr>
          <a:xfrm>
            <a:off x="-62229" y="-25037"/>
            <a:ext cx="7778750" cy="88773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7416A79-9291-A682-7828-7D32440D486B}"/>
              </a:ext>
            </a:extLst>
          </p:cNvPr>
          <p:cNvSpPr/>
          <p:nvPr/>
        </p:nvSpPr>
        <p:spPr>
          <a:xfrm>
            <a:off x="-226127" y="-561164"/>
            <a:ext cx="8338641" cy="5331489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22FDD-43A6-C2A6-2ABF-A539E17AD467}"/>
              </a:ext>
            </a:extLst>
          </p:cNvPr>
          <p:cNvSpPr txBox="1"/>
          <p:nvPr/>
        </p:nvSpPr>
        <p:spPr>
          <a:xfrm flipH="1">
            <a:off x="1632394" y="4611701"/>
            <a:ext cx="568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Omar Mohsen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95C48-3D15-FADB-281C-4D57F1C4CD5B}"/>
              </a:ext>
            </a:extLst>
          </p:cNvPr>
          <p:cNvSpPr txBox="1"/>
          <p:nvPr/>
        </p:nvSpPr>
        <p:spPr>
          <a:xfrm flipH="1">
            <a:off x="1305120" y="3447838"/>
            <a:ext cx="5689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Zakaria Ahmed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7071A-CC1E-0595-553B-4965F9D5D9E2}"/>
              </a:ext>
            </a:extLst>
          </p:cNvPr>
          <p:cNvSpPr txBox="1"/>
          <p:nvPr/>
        </p:nvSpPr>
        <p:spPr>
          <a:xfrm flipH="1">
            <a:off x="1664144" y="5775564"/>
            <a:ext cx="455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  <a:cs typeface="LilyUPC" panose="020B0502040204020203" pitchFamily="34" charset="-34"/>
              </a:rPr>
              <a:t>Bassant Adel</a:t>
            </a:r>
          </a:p>
        </p:txBody>
      </p:sp>
    </p:spTree>
    <p:extLst>
      <p:ext uri="{BB962C8B-B14F-4D97-AF65-F5344CB8AC3E}">
        <p14:creationId xmlns:p14="http://schemas.microsoft.com/office/powerpoint/2010/main" val="1420359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60"/>
            <a:ext cx="130048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5" dirty="0"/>
              <a:t>brics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788"/>
            <a:ext cx="9887585" cy="1924685"/>
          </a:xfrm>
          <a:custGeom>
            <a:avLst/>
            <a:gdLst/>
            <a:ahLst/>
            <a:cxnLst/>
            <a:rect l="l" t="t" r="r" b="b"/>
            <a:pathLst>
              <a:path w="9887585" h="1924685">
                <a:moveTo>
                  <a:pt x="9810704" y="1924217"/>
                </a:moveTo>
                <a:lnTo>
                  <a:pt x="76506" y="1924217"/>
                </a:lnTo>
                <a:lnTo>
                  <a:pt x="71179" y="1923685"/>
                </a:lnTo>
                <a:lnTo>
                  <a:pt x="31919" y="1907431"/>
                </a:lnTo>
                <a:lnTo>
                  <a:pt x="4175" y="1868701"/>
                </a:lnTo>
                <a:lnTo>
                  <a:pt x="0" y="1847719"/>
                </a:lnTo>
                <a:lnTo>
                  <a:pt x="0" y="1842335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1847719"/>
                </a:lnTo>
                <a:lnTo>
                  <a:pt x="9870416" y="1892304"/>
                </a:lnTo>
                <a:lnTo>
                  <a:pt x="9831686" y="1920041"/>
                </a:lnTo>
                <a:lnTo>
                  <a:pt x="9816026" y="1923685"/>
                </a:lnTo>
                <a:lnTo>
                  <a:pt x="9810704" y="1924217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1289" y="4155466"/>
            <a:ext cx="9887585" cy="757555"/>
            <a:chOff x="491289" y="4155466"/>
            <a:chExt cx="9887585" cy="757555"/>
          </a:xfrm>
        </p:grpSpPr>
        <p:sp>
          <p:nvSpPr>
            <p:cNvPr id="5" name="object 5"/>
            <p:cNvSpPr/>
            <p:nvPr/>
          </p:nvSpPr>
          <p:spPr>
            <a:xfrm>
              <a:off x="491289" y="4155466"/>
              <a:ext cx="9887585" cy="757555"/>
            </a:xfrm>
            <a:custGeom>
              <a:avLst/>
              <a:gdLst/>
              <a:ahLst/>
              <a:cxnLst/>
              <a:rect l="l" t="t" r="r" b="b"/>
              <a:pathLst>
                <a:path w="9887585" h="757554">
                  <a:moveTo>
                    <a:pt x="9810704" y="757404"/>
                  </a:moveTo>
                  <a:lnTo>
                    <a:pt x="76506" y="757404"/>
                  </a:lnTo>
                  <a:lnTo>
                    <a:pt x="71179" y="756872"/>
                  </a:lnTo>
                  <a:lnTo>
                    <a:pt x="31919" y="740619"/>
                  </a:lnTo>
                  <a:lnTo>
                    <a:pt x="4175" y="701889"/>
                  </a:lnTo>
                  <a:lnTo>
                    <a:pt x="0" y="680906"/>
                  </a:lnTo>
                  <a:lnTo>
                    <a:pt x="0" y="675523"/>
                  </a:lnTo>
                  <a:lnTo>
                    <a:pt x="0" y="76497"/>
                  </a:lnTo>
                  <a:lnTo>
                    <a:pt x="16785" y="31913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5"/>
                  </a:lnTo>
                  <a:lnTo>
                    <a:pt x="9887202" y="76497"/>
                  </a:lnTo>
                  <a:lnTo>
                    <a:pt x="9887202" y="680906"/>
                  </a:lnTo>
                  <a:lnTo>
                    <a:pt x="9870416" y="725491"/>
                  </a:lnTo>
                  <a:lnTo>
                    <a:pt x="9831686" y="753228"/>
                  </a:lnTo>
                  <a:lnTo>
                    <a:pt x="9816026" y="756872"/>
                  </a:lnTo>
                  <a:lnTo>
                    <a:pt x="9810704" y="757404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3236" y="4303549"/>
              <a:ext cx="597535" cy="169545"/>
            </a:xfrm>
            <a:custGeom>
              <a:avLst/>
              <a:gdLst/>
              <a:ahLst/>
              <a:cxnLst/>
              <a:rect l="l" t="t" r="r" b="b"/>
              <a:pathLst>
                <a:path w="597535" h="169545">
                  <a:moveTo>
                    <a:pt x="49004" y="27716"/>
                  </a:moveTo>
                  <a:lnTo>
                    <a:pt x="36983" y="27716"/>
                  </a:lnTo>
                  <a:lnTo>
                    <a:pt x="33432" y="26488"/>
                  </a:lnTo>
                  <a:lnTo>
                    <a:pt x="27983" y="21473"/>
                  </a:lnTo>
                  <a:lnTo>
                    <a:pt x="26625" y="18157"/>
                  </a:lnTo>
                  <a:lnTo>
                    <a:pt x="26625" y="9907"/>
                  </a:lnTo>
                  <a:lnTo>
                    <a:pt x="28009" y="6550"/>
                  </a:lnTo>
                  <a:lnTo>
                    <a:pt x="33544" y="1330"/>
                  </a:lnTo>
                  <a:lnTo>
                    <a:pt x="37067" y="0"/>
                  </a:lnTo>
                  <a:lnTo>
                    <a:pt x="49059" y="0"/>
                  </a:lnTo>
                  <a:lnTo>
                    <a:pt x="52582" y="1330"/>
                  </a:lnTo>
                  <a:lnTo>
                    <a:pt x="58115" y="6550"/>
                  </a:lnTo>
                  <a:lnTo>
                    <a:pt x="59499" y="9907"/>
                  </a:lnTo>
                  <a:lnTo>
                    <a:pt x="59499" y="18157"/>
                  </a:lnTo>
                  <a:lnTo>
                    <a:pt x="58109" y="21473"/>
                  </a:lnTo>
                  <a:lnTo>
                    <a:pt x="52510" y="26488"/>
                  </a:lnTo>
                  <a:lnTo>
                    <a:pt x="49004" y="27716"/>
                  </a:lnTo>
                  <a:close/>
                </a:path>
                <a:path w="597535" h="169545">
                  <a:moveTo>
                    <a:pt x="56062" y="117295"/>
                  </a:moveTo>
                  <a:lnTo>
                    <a:pt x="33460" y="117295"/>
                  </a:lnTo>
                  <a:lnTo>
                    <a:pt x="33460" y="58115"/>
                  </a:lnTo>
                  <a:lnTo>
                    <a:pt x="4278" y="58115"/>
                  </a:lnTo>
                  <a:lnTo>
                    <a:pt x="4278" y="36908"/>
                  </a:lnTo>
                  <a:lnTo>
                    <a:pt x="56062" y="36908"/>
                  </a:lnTo>
                  <a:lnTo>
                    <a:pt x="56062" y="117295"/>
                  </a:lnTo>
                  <a:close/>
                </a:path>
                <a:path w="597535" h="169545">
                  <a:moveTo>
                    <a:pt x="87844" y="138502"/>
                  </a:moveTo>
                  <a:lnTo>
                    <a:pt x="0" y="138502"/>
                  </a:lnTo>
                  <a:lnTo>
                    <a:pt x="0" y="117295"/>
                  </a:lnTo>
                  <a:lnTo>
                    <a:pt x="87844" y="117295"/>
                  </a:lnTo>
                  <a:lnTo>
                    <a:pt x="87844" y="138502"/>
                  </a:lnTo>
                  <a:close/>
                </a:path>
                <a:path w="597535" h="169545">
                  <a:moveTo>
                    <a:pt x="149332" y="50828"/>
                  </a:moveTo>
                  <a:lnTo>
                    <a:pt x="118587" y="50828"/>
                  </a:lnTo>
                  <a:lnTo>
                    <a:pt x="120521" y="40303"/>
                  </a:lnTo>
                  <a:lnTo>
                    <a:pt x="124427" y="36908"/>
                  </a:lnTo>
                  <a:lnTo>
                    <a:pt x="124999" y="36560"/>
                  </a:lnTo>
                  <a:lnTo>
                    <a:pt x="128887" y="35188"/>
                  </a:lnTo>
                  <a:lnTo>
                    <a:pt x="138643" y="35188"/>
                  </a:lnTo>
                  <a:lnTo>
                    <a:pt x="142641" y="36560"/>
                  </a:lnTo>
                  <a:lnTo>
                    <a:pt x="145884" y="39344"/>
                  </a:lnTo>
                  <a:lnTo>
                    <a:pt x="149155" y="42087"/>
                  </a:lnTo>
                  <a:lnTo>
                    <a:pt x="149489" y="43019"/>
                  </a:lnTo>
                  <a:lnTo>
                    <a:pt x="148540" y="45956"/>
                  </a:lnTo>
                  <a:lnTo>
                    <a:pt x="148467" y="46181"/>
                  </a:lnTo>
                  <a:lnTo>
                    <a:pt x="148824" y="48228"/>
                  </a:lnTo>
                  <a:lnTo>
                    <a:pt x="149292" y="50623"/>
                  </a:lnTo>
                  <a:lnTo>
                    <a:pt x="149332" y="50828"/>
                  </a:lnTo>
                  <a:close/>
                </a:path>
                <a:path w="597535" h="169545">
                  <a:moveTo>
                    <a:pt x="186741" y="50828"/>
                  </a:moveTo>
                  <a:lnTo>
                    <a:pt x="150048" y="50828"/>
                  </a:lnTo>
                  <a:lnTo>
                    <a:pt x="150516" y="46181"/>
                  </a:lnTo>
                  <a:lnTo>
                    <a:pt x="150539" y="45956"/>
                  </a:lnTo>
                  <a:lnTo>
                    <a:pt x="149489" y="43019"/>
                  </a:lnTo>
                  <a:lnTo>
                    <a:pt x="149671" y="42455"/>
                  </a:lnTo>
                  <a:lnTo>
                    <a:pt x="156154" y="36908"/>
                  </a:lnTo>
                  <a:lnTo>
                    <a:pt x="156702" y="36560"/>
                  </a:lnTo>
                  <a:lnTo>
                    <a:pt x="160672" y="35188"/>
                  </a:lnTo>
                  <a:lnTo>
                    <a:pt x="172718" y="35188"/>
                  </a:lnTo>
                  <a:lnTo>
                    <a:pt x="178184" y="37808"/>
                  </a:lnTo>
                  <a:lnTo>
                    <a:pt x="185983" y="48228"/>
                  </a:lnTo>
                  <a:lnTo>
                    <a:pt x="186681" y="50623"/>
                  </a:lnTo>
                  <a:lnTo>
                    <a:pt x="186741" y="50828"/>
                  </a:lnTo>
                  <a:close/>
                </a:path>
                <a:path w="597535" h="169545">
                  <a:moveTo>
                    <a:pt x="121815" y="138502"/>
                  </a:moveTo>
                  <a:lnTo>
                    <a:pt x="100431" y="138502"/>
                  </a:lnTo>
                  <a:lnTo>
                    <a:pt x="100431" y="36908"/>
                  </a:lnTo>
                  <a:lnTo>
                    <a:pt x="121145" y="36908"/>
                  </a:lnTo>
                  <a:lnTo>
                    <a:pt x="120521" y="40303"/>
                  </a:lnTo>
                  <a:lnTo>
                    <a:pt x="118046" y="42455"/>
                  </a:lnTo>
                  <a:lnTo>
                    <a:pt x="117821" y="43019"/>
                  </a:lnTo>
                  <a:lnTo>
                    <a:pt x="116819" y="45956"/>
                  </a:lnTo>
                  <a:lnTo>
                    <a:pt x="116742" y="46181"/>
                  </a:lnTo>
                  <a:lnTo>
                    <a:pt x="117581" y="50623"/>
                  </a:lnTo>
                  <a:lnTo>
                    <a:pt x="118587" y="50828"/>
                  </a:lnTo>
                  <a:lnTo>
                    <a:pt x="186741" y="50828"/>
                  </a:lnTo>
                  <a:lnTo>
                    <a:pt x="187720" y="54185"/>
                  </a:lnTo>
                  <a:lnTo>
                    <a:pt x="125940" y="54185"/>
                  </a:lnTo>
                  <a:lnTo>
                    <a:pt x="124429" y="54860"/>
                  </a:lnTo>
                  <a:lnTo>
                    <a:pt x="122333" y="57501"/>
                  </a:lnTo>
                  <a:lnTo>
                    <a:pt x="121815" y="59712"/>
                  </a:lnTo>
                  <a:lnTo>
                    <a:pt x="121815" y="138502"/>
                  </a:lnTo>
                  <a:close/>
                </a:path>
                <a:path w="597535" h="169545">
                  <a:moveTo>
                    <a:pt x="118587" y="50828"/>
                  </a:moveTo>
                  <a:lnTo>
                    <a:pt x="117581" y="50623"/>
                  </a:lnTo>
                  <a:lnTo>
                    <a:pt x="116742" y="46181"/>
                  </a:lnTo>
                  <a:lnTo>
                    <a:pt x="117821" y="43019"/>
                  </a:lnTo>
                  <a:lnTo>
                    <a:pt x="118046" y="42455"/>
                  </a:lnTo>
                  <a:lnTo>
                    <a:pt x="120521" y="40303"/>
                  </a:lnTo>
                  <a:lnTo>
                    <a:pt x="118624" y="50623"/>
                  </a:lnTo>
                  <a:lnTo>
                    <a:pt x="118587" y="50828"/>
                  </a:lnTo>
                  <a:close/>
                </a:path>
                <a:path w="597535" h="169545">
                  <a:moveTo>
                    <a:pt x="150048" y="50828"/>
                  </a:moveTo>
                  <a:lnTo>
                    <a:pt x="149332" y="50828"/>
                  </a:lnTo>
                  <a:lnTo>
                    <a:pt x="148824" y="48228"/>
                  </a:lnTo>
                  <a:lnTo>
                    <a:pt x="148467" y="46181"/>
                  </a:lnTo>
                  <a:lnTo>
                    <a:pt x="149489" y="43019"/>
                  </a:lnTo>
                  <a:lnTo>
                    <a:pt x="150539" y="45956"/>
                  </a:lnTo>
                  <a:lnTo>
                    <a:pt x="150068" y="50623"/>
                  </a:lnTo>
                  <a:lnTo>
                    <a:pt x="150048" y="50828"/>
                  </a:lnTo>
                  <a:close/>
                </a:path>
                <a:path w="597535" h="169545">
                  <a:moveTo>
                    <a:pt x="153935" y="138502"/>
                  </a:moveTo>
                  <a:lnTo>
                    <a:pt x="134437" y="138502"/>
                  </a:lnTo>
                  <a:lnTo>
                    <a:pt x="134378" y="59712"/>
                  </a:lnTo>
                  <a:lnTo>
                    <a:pt x="133681" y="57501"/>
                  </a:lnTo>
                  <a:lnTo>
                    <a:pt x="131479" y="54860"/>
                  </a:lnTo>
                  <a:lnTo>
                    <a:pt x="129964" y="54185"/>
                  </a:lnTo>
                  <a:lnTo>
                    <a:pt x="158365" y="54185"/>
                  </a:lnTo>
                  <a:lnTo>
                    <a:pt x="156799" y="54860"/>
                  </a:lnTo>
                  <a:lnTo>
                    <a:pt x="154577" y="57501"/>
                  </a:lnTo>
                  <a:lnTo>
                    <a:pt x="153951" y="59712"/>
                  </a:lnTo>
                  <a:lnTo>
                    <a:pt x="153935" y="138502"/>
                  </a:lnTo>
                  <a:close/>
                </a:path>
                <a:path w="597535" h="169545">
                  <a:moveTo>
                    <a:pt x="187940" y="138502"/>
                  </a:moveTo>
                  <a:lnTo>
                    <a:pt x="166555" y="138502"/>
                  </a:lnTo>
                  <a:lnTo>
                    <a:pt x="166507" y="59712"/>
                  </a:lnTo>
                  <a:lnTo>
                    <a:pt x="165901" y="57501"/>
                  </a:lnTo>
                  <a:lnTo>
                    <a:pt x="163883" y="54860"/>
                  </a:lnTo>
                  <a:lnTo>
                    <a:pt x="162391" y="54185"/>
                  </a:lnTo>
                  <a:lnTo>
                    <a:pt x="187720" y="54185"/>
                  </a:lnTo>
                  <a:lnTo>
                    <a:pt x="187916" y="54860"/>
                  </a:lnTo>
                  <a:lnTo>
                    <a:pt x="187940" y="138502"/>
                  </a:lnTo>
                  <a:close/>
                </a:path>
                <a:path w="597535" h="169545">
                  <a:moveTo>
                    <a:pt x="237362" y="58046"/>
                  </a:moveTo>
                  <a:lnTo>
                    <a:pt x="227025" y="58046"/>
                  </a:lnTo>
                  <a:lnTo>
                    <a:pt x="229229" y="43989"/>
                  </a:lnTo>
                  <a:lnTo>
                    <a:pt x="238222" y="37215"/>
                  </a:lnTo>
                  <a:lnTo>
                    <a:pt x="244848" y="35188"/>
                  </a:lnTo>
                  <a:lnTo>
                    <a:pt x="252729" y="35188"/>
                  </a:lnTo>
                  <a:lnTo>
                    <a:pt x="283713" y="55740"/>
                  </a:lnTo>
                  <a:lnTo>
                    <a:pt x="242205" y="55740"/>
                  </a:lnTo>
                  <a:lnTo>
                    <a:pt x="238143" y="57317"/>
                  </a:lnTo>
                  <a:lnTo>
                    <a:pt x="237362" y="58046"/>
                  </a:lnTo>
                  <a:close/>
                </a:path>
                <a:path w="597535" h="169545">
                  <a:moveTo>
                    <a:pt x="230339" y="169413"/>
                  </a:moveTo>
                  <a:lnTo>
                    <a:pt x="207780" y="169413"/>
                  </a:lnTo>
                  <a:lnTo>
                    <a:pt x="207780" y="36908"/>
                  </a:lnTo>
                  <a:lnTo>
                    <a:pt x="230339" y="36908"/>
                  </a:lnTo>
                  <a:lnTo>
                    <a:pt x="229229" y="43989"/>
                  </a:lnTo>
                  <a:lnTo>
                    <a:pt x="227487" y="45300"/>
                  </a:lnTo>
                  <a:lnTo>
                    <a:pt x="225460" y="50950"/>
                  </a:lnTo>
                  <a:lnTo>
                    <a:pt x="226740" y="58046"/>
                  </a:lnTo>
                  <a:lnTo>
                    <a:pt x="237362" y="58046"/>
                  </a:lnTo>
                  <a:lnTo>
                    <a:pt x="231864" y="63949"/>
                  </a:lnTo>
                  <a:lnTo>
                    <a:pt x="230418" y="68412"/>
                  </a:lnTo>
                  <a:lnTo>
                    <a:pt x="230418" y="106998"/>
                  </a:lnTo>
                  <a:lnTo>
                    <a:pt x="231864" y="111461"/>
                  </a:lnTo>
                  <a:lnTo>
                    <a:pt x="234910" y="114777"/>
                  </a:lnTo>
                  <a:lnTo>
                    <a:pt x="237310" y="117318"/>
                  </a:lnTo>
                  <a:lnTo>
                    <a:pt x="226474" y="117318"/>
                  </a:lnTo>
                  <a:lnTo>
                    <a:pt x="225433" y="123933"/>
                  </a:lnTo>
                  <a:lnTo>
                    <a:pt x="225350" y="124460"/>
                  </a:lnTo>
                  <a:lnTo>
                    <a:pt x="227349" y="129659"/>
                  </a:lnTo>
                  <a:lnTo>
                    <a:pt x="227475" y="129987"/>
                  </a:lnTo>
                  <a:lnTo>
                    <a:pt x="229212" y="131326"/>
                  </a:lnTo>
                  <a:lnTo>
                    <a:pt x="230217" y="137581"/>
                  </a:lnTo>
                  <a:lnTo>
                    <a:pt x="230339" y="169413"/>
                  </a:lnTo>
                  <a:close/>
                </a:path>
                <a:path w="597535" h="169545">
                  <a:moveTo>
                    <a:pt x="227025" y="58046"/>
                  </a:moveTo>
                  <a:lnTo>
                    <a:pt x="226740" y="58046"/>
                  </a:lnTo>
                  <a:lnTo>
                    <a:pt x="225553" y="51466"/>
                  </a:lnTo>
                  <a:lnTo>
                    <a:pt x="225460" y="50950"/>
                  </a:lnTo>
                  <a:lnTo>
                    <a:pt x="227487" y="45300"/>
                  </a:lnTo>
                  <a:lnTo>
                    <a:pt x="229229" y="43989"/>
                  </a:lnTo>
                  <a:lnTo>
                    <a:pt x="227140" y="57317"/>
                  </a:lnTo>
                  <a:lnTo>
                    <a:pt x="227025" y="58046"/>
                  </a:lnTo>
                  <a:close/>
                </a:path>
                <a:path w="597535" h="169545">
                  <a:moveTo>
                    <a:pt x="283699" y="119669"/>
                  </a:moveTo>
                  <a:lnTo>
                    <a:pt x="253079" y="119669"/>
                  </a:lnTo>
                  <a:lnTo>
                    <a:pt x="257330" y="118032"/>
                  </a:lnTo>
                  <a:lnTo>
                    <a:pt x="263032" y="111788"/>
                  </a:lnTo>
                  <a:lnTo>
                    <a:pt x="264471" y="106998"/>
                  </a:lnTo>
                  <a:lnTo>
                    <a:pt x="264471" y="68412"/>
                  </a:lnTo>
                  <a:lnTo>
                    <a:pt x="263130" y="63949"/>
                  </a:lnTo>
                  <a:lnTo>
                    <a:pt x="263032" y="63621"/>
                  </a:lnTo>
                  <a:lnTo>
                    <a:pt x="257274" y="57317"/>
                  </a:lnTo>
                  <a:lnTo>
                    <a:pt x="253079" y="55740"/>
                  </a:lnTo>
                  <a:lnTo>
                    <a:pt x="283713" y="55740"/>
                  </a:lnTo>
                  <a:lnTo>
                    <a:pt x="284723" y="58046"/>
                  </a:lnTo>
                  <a:lnTo>
                    <a:pt x="286453" y="65490"/>
                  </a:lnTo>
                  <a:lnTo>
                    <a:pt x="287029" y="73795"/>
                  </a:lnTo>
                  <a:lnTo>
                    <a:pt x="287029" y="101430"/>
                  </a:lnTo>
                  <a:lnTo>
                    <a:pt x="286453" y="109816"/>
                  </a:lnTo>
                  <a:lnTo>
                    <a:pt x="284723" y="117318"/>
                  </a:lnTo>
                  <a:lnTo>
                    <a:pt x="283699" y="119669"/>
                  </a:lnTo>
                  <a:close/>
                </a:path>
                <a:path w="597535" h="169545">
                  <a:moveTo>
                    <a:pt x="229212" y="131326"/>
                  </a:moveTo>
                  <a:lnTo>
                    <a:pt x="227475" y="129987"/>
                  </a:lnTo>
                  <a:lnTo>
                    <a:pt x="225350" y="124460"/>
                  </a:lnTo>
                  <a:lnTo>
                    <a:pt x="226362" y="118032"/>
                  </a:lnTo>
                  <a:lnTo>
                    <a:pt x="226474" y="117318"/>
                  </a:lnTo>
                  <a:lnTo>
                    <a:pt x="226963" y="117318"/>
                  </a:lnTo>
                  <a:lnTo>
                    <a:pt x="229212" y="131326"/>
                  </a:lnTo>
                  <a:close/>
                </a:path>
                <a:path w="597535" h="169545">
                  <a:moveTo>
                    <a:pt x="252729" y="140222"/>
                  </a:moveTo>
                  <a:lnTo>
                    <a:pt x="244819" y="140222"/>
                  </a:lnTo>
                  <a:lnTo>
                    <a:pt x="238181" y="138175"/>
                  </a:lnTo>
                  <a:lnTo>
                    <a:pt x="229212" y="131326"/>
                  </a:lnTo>
                  <a:lnTo>
                    <a:pt x="227078" y="118032"/>
                  </a:lnTo>
                  <a:lnTo>
                    <a:pt x="226963" y="117318"/>
                  </a:lnTo>
                  <a:lnTo>
                    <a:pt x="237310" y="117318"/>
                  </a:lnTo>
                  <a:lnTo>
                    <a:pt x="237984" y="118032"/>
                  </a:lnTo>
                  <a:lnTo>
                    <a:pt x="242205" y="119669"/>
                  </a:lnTo>
                  <a:lnTo>
                    <a:pt x="283699" y="119669"/>
                  </a:lnTo>
                  <a:lnTo>
                    <a:pt x="281841" y="123933"/>
                  </a:lnTo>
                  <a:lnTo>
                    <a:pt x="277805" y="129659"/>
                  </a:lnTo>
                  <a:lnTo>
                    <a:pt x="272988" y="134101"/>
                  </a:lnTo>
                  <a:lnTo>
                    <a:pt x="266945" y="137581"/>
                  </a:lnTo>
                  <a:lnTo>
                    <a:pt x="260256" y="139562"/>
                  </a:lnTo>
                  <a:lnTo>
                    <a:pt x="252729" y="140222"/>
                  </a:lnTo>
                  <a:close/>
                </a:path>
                <a:path w="597535" h="169545">
                  <a:moveTo>
                    <a:pt x="349933" y="140222"/>
                  </a:moveTo>
                  <a:lnTo>
                    <a:pt x="312635" y="117003"/>
                  </a:lnTo>
                  <a:lnTo>
                    <a:pt x="309932" y="100591"/>
                  </a:lnTo>
                  <a:lnTo>
                    <a:pt x="309946" y="74635"/>
                  </a:lnTo>
                  <a:lnTo>
                    <a:pt x="333474" y="37847"/>
                  </a:lnTo>
                  <a:lnTo>
                    <a:pt x="349933" y="35188"/>
                  </a:lnTo>
                  <a:lnTo>
                    <a:pt x="358607" y="35852"/>
                  </a:lnTo>
                  <a:lnTo>
                    <a:pt x="386021" y="56068"/>
                  </a:lnTo>
                  <a:lnTo>
                    <a:pt x="344201" y="56068"/>
                  </a:lnTo>
                  <a:lnTo>
                    <a:pt x="339870" y="57624"/>
                  </a:lnTo>
                  <a:lnTo>
                    <a:pt x="333999" y="63867"/>
                  </a:lnTo>
                  <a:lnTo>
                    <a:pt x="332531" y="68555"/>
                  </a:lnTo>
                  <a:lnTo>
                    <a:pt x="332531" y="106855"/>
                  </a:lnTo>
                  <a:lnTo>
                    <a:pt x="333999" y="111563"/>
                  </a:lnTo>
                  <a:lnTo>
                    <a:pt x="339870" y="117786"/>
                  </a:lnTo>
                  <a:lnTo>
                    <a:pt x="344201" y="119342"/>
                  </a:lnTo>
                  <a:lnTo>
                    <a:pt x="386003" y="119342"/>
                  </a:lnTo>
                  <a:lnTo>
                    <a:pt x="383783" y="123770"/>
                  </a:lnTo>
                  <a:lnTo>
                    <a:pt x="379031" y="129577"/>
                  </a:lnTo>
                  <a:lnTo>
                    <a:pt x="373156" y="134237"/>
                  </a:lnTo>
                  <a:lnTo>
                    <a:pt x="366348" y="137563"/>
                  </a:lnTo>
                  <a:lnTo>
                    <a:pt x="358607" y="139557"/>
                  </a:lnTo>
                  <a:lnTo>
                    <a:pt x="349933" y="140222"/>
                  </a:lnTo>
                  <a:close/>
                </a:path>
                <a:path w="597535" h="169545">
                  <a:moveTo>
                    <a:pt x="386003" y="119342"/>
                  </a:moveTo>
                  <a:lnTo>
                    <a:pt x="355636" y="119342"/>
                  </a:lnTo>
                  <a:lnTo>
                    <a:pt x="359953" y="117786"/>
                  </a:lnTo>
                  <a:lnTo>
                    <a:pt x="365853" y="111563"/>
                  </a:lnTo>
                  <a:lnTo>
                    <a:pt x="367333" y="106855"/>
                  </a:lnTo>
                  <a:lnTo>
                    <a:pt x="367333" y="68555"/>
                  </a:lnTo>
                  <a:lnTo>
                    <a:pt x="365853" y="63867"/>
                  </a:lnTo>
                  <a:lnTo>
                    <a:pt x="359953" y="57624"/>
                  </a:lnTo>
                  <a:lnTo>
                    <a:pt x="355636" y="56068"/>
                  </a:lnTo>
                  <a:lnTo>
                    <a:pt x="386021" y="56068"/>
                  </a:lnTo>
                  <a:lnTo>
                    <a:pt x="387176" y="58361"/>
                  </a:lnTo>
                  <a:lnTo>
                    <a:pt x="389212" y="66029"/>
                  </a:lnTo>
                  <a:lnTo>
                    <a:pt x="389891" y="74635"/>
                  </a:lnTo>
                  <a:lnTo>
                    <a:pt x="389891" y="100591"/>
                  </a:lnTo>
                  <a:lnTo>
                    <a:pt x="389212" y="109277"/>
                  </a:lnTo>
                  <a:lnTo>
                    <a:pt x="387176" y="117003"/>
                  </a:lnTo>
                  <a:lnTo>
                    <a:pt x="386003" y="119342"/>
                  </a:lnTo>
                  <a:close/>
                </a:path>
                <a:path w="597535" h="169545">
                  <a:moveTo>
                    <a:pt x="446736" y="57317"/>
                  </a:moveTo>
                  <a:lnTo>
                    <a:pt x="435436" y="57317"/>
                  </a:lnTo>
                  <a:lnTo>
                    <a:pt x="437700" y="47633"/>
                  </a:lnTo>
                  <a:lnTo>
                    <a:pt x="442607" y="40718"/>
                  </a:lnTo>
                  <a:lnTo>
                    <a:pt x="450154" y="36570"/>
                  </a:lnTo>
                  <a:lnTo>
                    <a:pt x="460342" y="35188"/>
                  </a:lnTo>
                  <a:lnTo>
                    <a:pt x="468168" y="35841"/>
                  </a:lnTo>
                  <a:lnTo>
                    <a:pt x="492927" y="55392"/>
                  </a:lnTo>
                  <a:lnTo>
                    <a:pt x="451257" y="55392"/>
                  </a:lnTo>
                  <a:lnTo>
                    <a:pt x="447034" y="57030"/>
                  </a:lnTo>
                  <a:lnTo>
                    <a:pt x="446736" y="57317"/>
                  </a:lnTo>
                  <a:close/>
                </a:path>
                <a:path w="597535" h="169545">
                  <a:moveTo>
                    <a:pt x="439335" y="138502"/>
                  </a:moveTo>
                  <a:lnTo>
                    <a:pt x="416777" y="138502"/>
                  </a:lnTo>
                  <a:lnTo>
                    <a:pt x="416777" y="36908"/>
                  </a:lnTo>
                  <a:lnTo>
                    <a:pt x="438999" y="36908"/>
                  </a:lnTo>
                  <a:lnTo>
                    <a:pt x="435486" y="57030"/>
                  </a:lnTo>
                  <a:lnTo>
                    <a:pt x="435436" y="57317"/>
                  </a:lnTo>
                  <a:lnTo>
                    <a:pt x="446736" y="57317"/>
                  </a:lnTo>
                  <a:lnTo>
                    <a:pt x="440973" y="63581"/>
                  </a:lnTo>
                  <a:lnTo>
                    <a:pt x="440386" y="65200"/>
                  </a:lnTo>
                  <a:lnTo>
                    <a:pt x="439368" y="68412"/>
                  </a:lnTo>
                  <a:lnTo>
                    <a:pt x="439335" y="138502"/>
                  </a:lnTo>
                  <a:close/>
                </a:path>
                <a:path w="597535" h="169545">
                  <a:moveTo>
                    <a:pt x="496529" y="82700"/>
                  </a:moveTo>
                  <a:lnTo>
                    <a:pt x="473971" y="82700"/>
                  </a:lnTo>
                  <a:lnTo>
                    <a:pt x="473971" y="68412"/>
                  </a:lnTo>
                  <a:lnTo>
                    <a:pt x="472489" y="63581"/>
                  </a:lnTo>
                  <a:lnTo>
                    <a:pt x="466592" y="57030"/>
                  </a:lnTo>
                  <a:lnTo>
                    <a:pt x="462328" y="55392"/>
                  </a:lnTo>
                  <a:lnTo>
                    <a:pt x="492927" y="55392"/>
                  </a:lnTo>
                  <a:lnTo>
                    <a:pt x="494066" y="57805"/>
                  </a:lnTo>
                  <a:lnTo>
                    <a:pt x="495913" y="65200"/>
                  </a:lnTo>
                  <a:lnTo>
                    <a:pt x="496529" y="73468"/>
                  </a:lnTo>
                  <a:lnTo>
                    <a:pt x="496529" y="82700"/>
                  </a:lnTo>
                  <a:close/>
                </a:path>
                <a:path w="597535" h="169545">
                  <a:moveTo>
                    <a:pt x="559222" y="36908"/>
                  </a:moveTo>
                  <a:lnTo>
                    <a:pt x="536623" y="36908"/>
                  </a:lnTo>
                  <a:lnTo>
                    <a:pt x="536623" y="11156"/>
                  </a:lnTo>
                  <a:lnTo>
                    <a:pt x="559222" y="11156"/>
                  </a:lnTo>
                  <a:lnTo>
                    <a:pt x="559222" y="36908"/>
                  </a:lnTo>
                  <a:close/>
                </a:path>
                <a:path w="597535" h="169545">
                  <a:moveTo>
                    <a:pt x="597002" y="58115"/>
                  </a:moveTo>
                  <a:lnTo>
                    <a:pt x="509997" y="58115"/>
                  </a:lnTo>
                  <a:lnTo>
                    <a:pt x="509997" y="36908"/>
                  </a:lnTo>
                  <a:lnTo>
                    <a:pt x="597002" y="36908"/>
                  </a:lnTo>
                  <a:lnTo>
                    <a:pt x="597002" y="58115"/>
                  </a:lnTo>
                  <a:close/>
                </a:path>
                <a:path w="597535" h="169545">
                  <a:moveTo>
                    <a:pt x="595283" y="138502"/>
                  </a:moveTo>
                  <a:lnTo>
                    <a:pt x="556889" y="138502"/>
                  </a:lnTo>
                  <a:lnTo>
                    <a:pt x="549718" y="135984"/>
                  </a:lnTo>
                  <a:lnTo>
                    <a:pt x="539235" y="125913"/>
                  </a:lnTo>
                  <a:lnTo>
                    <a:pt x="536623" y="118953"/>
                  </a:lnTo>
                  <a:lnTo>
                    <a:pt x="536623" y="58115"/>
                  </a:lnTo>
                  <a:lnTo>
                    <a:pt x="559222" y="58115"/>
                  </a:lnTo>
                  <a:lnTo>
                    <a:pt x="559222" y="112750"/>
                  </a:lnTo>
                  <a:lnTo>
                    <a:pt x="559711" y="114634"/>
                  </a:lnTo>
                  <a:lnTo>
                    <a:pt x="561697" y="116763"/>
                  </a:lnTo>
                  <a:lnTo>
                    <a:pt x="563457" y="117295"/>
                  </a:lnTo>
                  <a:lnTo>
                    <a:pt x="595283" y="117295"/>
                  </a:lnTo>
                  <a:lnTo>
                    <a:pt x="595283" y="138502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0282" y="4338738"/>
              <a:ext cx="187265" cy="105033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57734" y="1307250"/>
          <a:ext cx="4898390" cy="1644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580"/>
                        </a:lnSpc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580"/>
                        </a:lnSpc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580"/>
                        </a:lnSpc>
                      </a:pPr>
                      <a:r>
                        <a:rPr sz="13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580"/>
                        </a:lnSpc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350" spc="-4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R="62865" algn="ctr">
                        <a:lnSpc>
                          <a:spcPts val="1614"/>
                        </a:lnSpc>
                        <a:spcBef>
                          <a:spcPts val="250"/>
                        </a:spcBef>
                      </a:pPr>
                      <a:r>
                        <a:rPr sz="13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614"/>
                        </a:lnSpc>
                        <a:spcBef>
                          <a:spcPts val="250"/>
                        </a:spcBef>
                      </a:pPr>
                      <a:r>
                        <a:rPr sz="13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350" spc="-7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614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614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14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32230" y="3377591"/>
            <a:ext cx="1637664" cy="429895"/>
          </a:xfrm>
          <a:custGeom>
            <a:avLst/>
            <a:gdLst/>
            <a:ahLst/>
            <a:cxnLst/>
            <a:rect l="l" t="t" r="r" b="b"/>
            <a:pathLst>
              <a:path w="1637664" h="429895">
                <a:moveTo>
                  <a:pt x="1561133" y="429878"/>
                </a:moveTo>
                <a:lnTo>
                  <a:pt x="76506" y="429878"/>
                </a:lnTo>
                <a:lnTo>
                  <a:pt x="71179" y="429346"/>
                </a:lnTo>
                <a:lnTo>
                  <a:pt x="31919" y="413092"/>
                </a:lnTo>
                <a:lnTo>
                  <a:pt x="4175" y="374362"/>
                </a:lnTo>
                <a:lnTo>
                  <a:pt x="0" y="353380"/>
                </a:lnTo>
                <a:lnTo>
                  <a:pt x="0" y="34799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1561133" y="0"/>
                </a:lnTo>
                <a:lnTo>
                  <a:pt x="1605718" y="16785"/>
                </a:lnTo>
                <a:lnTo>
                  <a:pt x="1633455" y="55515"/>
                </a:lnTo>
                <a:lnTo>
                  <a:pt x="1637631" y="76497"/>
                </a:lnTo>
                <a:lnTo>
                  <a:pt x="1637631" y="353380"/>
                </a:lnTo>
                <a:lnTo>
                  <a:pt x="1620846" y="397965"/>
                </a:lnTo>
                <a:lnTo>
                  <a:pt x="1582116" y="425702"/>
                </a:lnTo>
                <a:lnTo>
                  <a:pt x="1566456" y="429346"/>
                </a:lnTo>
                <a:lnTo>
                  <a:pt x="1561133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0471" y="3385361"/>
            <a:ext cx="157353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dfloop.py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784" y="4177115"/>
            <a:ext cx="4859655" cy="59880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732155">
              <a:lnSpc>
                <a:spcPct val="100000"/>
              </a:lnSpc>
              <a:spcBef>
                <a:spcPts val="735"/>
              </a:spcBef>
              <a:tabLst>
                <a:tab pos="1760220" algn="l"/>
              </a:tabLst>
            </a:pPr>
            <a:r>
              <a:rPr sz="1350" spc="-10" dirty="0">
                <a:solidFill>
                  <a:srgbClr val="04182D"/>
                </a:solidFill>
                <a:latin typeface="Courier New"/>
                <a:cs typeface="Courier New"/>
              </a:rPr>
              <a:t>pandas</a:t>
            </a: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350" spc="-25" dirty="0">
                <a:solidFill>
                  <a:srgbClr val="04182D"/>
                </a:solidFill>
                <a:latin typeface="Courier New"/>
                <a:cs typeface="Courier New"/>
              </a:rPr>
              <a:t>pd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brics</a:t>
            </a:r>
            <a:r>
              <a:rPr sz="13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3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04182D"/>
                </a:solidFill>
                <a:latin typeface="Courier New"/>
                <a:cs typeface="Courier New"/>
              </a:rPr>
              <a:t>pd.read_csv(</a:t>
            </a:r>
            <a:r>
              <a:rPr sz="1350" spc="-10" dirty="0">
                <a:solidFill>
                  <a:srgbClr val="BE2F72"/>
                </a:solidFill>
                <a:latin typeface="Courier New"/>
                <a:cs typeface="Courier New"/>
              </a:rPr>
              <a:t>"brics.csv"</a:t>
            </a:r>
            <a:r>
              <a:rPr sz="135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3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index_col</a:t>
            </a:r>
            <a:r>
              <a:rPr sz="13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3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spc="-25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350" spc="-25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8ADF6-5B1D-21A4-02EE-AA32BFAA2306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9825D1B9-2390-D6E7-C109-1CBFB4E8964D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60"/>
            <a:ext cx="297053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95" dirty="0"/>
              <a:t>for,</a:t>
            </a:r>
            <a:r>
              <a:rPr spc="-140" dirty="0"/>
              <a:t> </a:t>
            </a:r>
            <a:r>
              <a:rPr spc="-245" dirty="0"/>
              <a:t>first</a:t>
            </a:r>
            <a:r>
              <a:rPr spc="-135" dirty="0"/>
              <a:t> </a:t>
            </a:r>
            <a:r>
              <a:rPr spc="-75" dirty="0"/>
              <a:t>try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04"/>
            <a:ext cx="9887585" cy="1351280"/>
            <a:chOff x="491289" y="1985604"/>
            <a:chExt cx="9887585" cy="1351280"/>
          </a:xfrm>
        </p:grpSpPr>
        <p:sp>
          <p:nvSpPr>
            <p:cNvPr id="4" name="object 4"/>
            <p:cNvSpPr/>
            <p:nvPr/>
          </p:nvSpPr>
          <p:spPr>
            <a:xfrm>
              <a:off x="491289" y="1985604"/>
              <a:ext cx="9887585" cy="1351280"/>
            </a:xfrm>
            <a:custGeom>
              <a:avLst/>
              <a:gdLst/>
              <a:ahLst/>
              <a:cxnLst/>
              <a:rect l="l" t="t" r="r" b="b"/>
              <a:pathLst>
                <a:path w="9887585" h="1351279">
                  <a:moveTo>
                    <a:pt x="9810704" y="1351046"/>
                  </a:moveTo>
                  <a:lnTo>
                    <a:pt x="76506" y="1351046"/>
                  </a:lnTo>
                  <a:lnTo>
                    <a:pt x="71179" y="1350514"/>
                  </a:lnTo>
                  <a:lnTo>
                    <a:pt x="31919" y="1334260"/>
                  </a:lnTo>
                  <a:lnTo>
                    <a:pt x="4175" y="1295530"/>
                  </a:lnTo>
                  <a:lnTo>
                    <a:pt x="0" y="1274548"/>
                  </a:lnTo>
                  <a:lnTo>
                    <a:pt x="0" y="1269164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497"/>
                  </a:lnTo>
                  <a:lnTo>
                    <a:pt x="9887202" y="1274548"/>
                  </a:lnTo>
                  <a:lnTo>
                    <a:pt x="9870416" y="1319132"/>
                  </a:lnTo>
                  <a:lnTo>
                    <a:pt x="9831686" y="1346870"/>
                  </a:lnTo>
                  <a:lnTo>
                    <a:pt x="9816026" y="1350514"/>
                  </a:lnTo>
                  <a:lnTo>
                    <a:pt x="9810704" y="1351046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3236" y="2154157"/>
              <a:ext cx="597535" cy="169545"/>
            </a:xfrm>
            <a:custGeom>
              <a:avLst/>
              <a:gdLst/>
              <a:ahLst/>
              <a:cxnLst/>
              <a:rect l="l" t="t" r="r" b="b"/>
              <a:pathLst>
                <a:path w="597535" h="169544">
                  <a:moveTo>
                    <a:pt x="49004" y="27716"/>
                  </a:moveTo>
                  <a:lnTo>
                    <a:pt x="36983" y="27716"/>
                  </a:lnTo>
                  <a:lnTo>
                    <a:pt x="33432" y="26488"/>
                  </a:lnTo>
                  <a:lnTo>
                    <a:pt x="27983" y="21473"/>
                  </a:lnTo>
                  <a:lnTo>
                    <a:pt x="26625" y="18157"/>
                  </a:lnTo>
                  <a:lnTo>
                    <a:pt x="26625" y="9907"/>
                  </a:lnTo>
                  <a:lnTo>
                    <a:pt x="28009" y="6550"/>
                  </a:lnTo>
                  <a:lnTo>
                    <a:pt x="33544" y="1330"/>
                  </a:lnTo>
                  <a:lnTo>
                    <a:pt x="37067" y="0"/>
                  </a:lnTo>
                  <a:lnTo>
                    <a:pt x="49059" y="0"/>
                  </a:lnTo>
                  <a:lnTo>
                    <a:pt x="52582" y="1330"/>
                  </a:lnTo>
                  <a:lnTo>
                    <a:pt x="58115" y="6550"/>
                  </a:lnTo>
                  <a:lnTo>
                    <a:pt x="59499" y="9907"/>
                  </a:lnTo>
                  <a:lnTo>
                    <a:pt x="59499" y="18157"/>
                  </a:lnTo>
                  <a:lnTo>
                    <a:pt x="58109" y="21473"/>
                  </a:lnTo>
                  <a:lnTo>
                    <a:pt x="52510" y="26488"/>
                  </a:lnTo>
                  <a:lnTo>
                    <a:pt x="49004" y="27716"/>
                  </a:lnTo>
                  <a:close/>
                </a:path>
                <a:path w="597535" h="169544">
                  <a:moveTo>
                    <a:pt x="56062" y="117295"/>
                  </a:moveTo>
                  <a:lnTo>
                    <a:pt x="33460" y="117295"/>
                  </a:lnTo>
                  <a:lnTo>
                    <a:pt x="33460" y="58115"/>
                  </a:lnTo>
                  <a:lnTo>
                    <a:pt x="4278" y="58115"/>
                  </a:lnTo>
                  <a:lnTo>
                    <a:pt x="4278" y="36908"/>
                  </a:lnTo>
                  <a:lnTo>
                    <a:pt x="56062" y="36908"/>
                  </a:lnTo>
                  <a:lnTo>
                    <a:pt x="56062" y="117295"/>
                  </a:lnTo>
                  <a:close/>
                </a:path>
                <a:path w="597535" h="169544">
                  <a:moveTo>
                    <a:pt x="87844" y="138502"/>
                  </a:moveTo>
                  <a:lnTo>
                    <a:pt x="0" y="138502"/>
                  </a:lnTo>
                  <a:lnTo>
                    <a:pt x="0" y="117295"/>
                  </a:lnTo>
                  <a:lnTo>
                    <a:pt x="87844" y="117295"/>
                  </a:lnTo>
                  <a:lnTo>
                    <a:pt x="87844" y="138502"/>
                  </a:lnTo>
                  <a:close/>
                </a:path>
                <a:path w="597535" h="169544">
                  <a:moveTo>
                    <a:pt x="149332" y="50828"/>
                  </a:moveTo>
                  <a:lnTo>
                    <a:pt x="118587" y="50828"/>
                  </a:lnTo>
                  <a:lnTo>
                    <a:pt x="120521" y="40303"/>
                  </a:lnTo>
                  <a:lnTo>
                    <a:pt x="124427" y="36908"/>
                  </a:lnTo>
                  <a:lnTo>
                    <a:pt x="124999" y="36560"/>
                  </a:lnTo>
                  <a:lnTo>
                    <a:pt x="128887" y="35188"/>
                  </a:lnTo>
                  <a:lnTo>
                    <a:pt x="138643" y="35188"/>
                  </a:lnTo>
                  <a:lnTo>
                    <a:pt x="142641" y="36560"/>
                  </a:lnTo>
                  <a:lnTo>
                    <a:pt x="145884" y="39344"/>
                  </a:lnTo>
                  <a:lnTo>
                    <a:pt x="149155" y="42087"/>
                  </a:lnTo>
                  <a:lnTo>
                    <a:pt x="149489" y="43019"/>
                  </a:lnTo>
                  <a:lnTo>
                    <a:pt x="148540" y="45956"/>
                  </a:lnTo>
                  <a:lnTo>
                    <a:pt x="148467" y="46181"/>
                  </a:lnTo>
                  <a:lnTo>
                    <a:pt x="148824" y="48228"/>
                  </a:lnTo>
                  <a:lnTo>
                    <a:pt x="149292" y="50623"/>
                  </a:lnTo>
                  <a:lnTo>
                    <a:pt x="149332" y="50828"/>
                  </a:lnTo>
                  <a:close/>
                </a:path>
                <a:path w="597535" h="169544">
                  <a:moveTo>
                    <a:pt x="186741" y="50828"/>
                  </a:moveTo>
                  <a:lnTo>
                    <a:pt x="150048" y="50828"/>
                  </a:lnTo>
                  <a:lnTo>
                    <a:pt x="150516" y="46181"/>
                  </a:lnTo>
                  <a:lnTo>
                    <a:pt x="150539" y="45956"/>
                  </a:lnTo>
                  <a:lnTo>
                    <a:pt x="149489" y="43019"/>
                  </a:lnTo>
                  <a:lnTo>
                    <a:pt x="149671" y="42455"/>
                  </a:lnTo>
                  <a:lnTo>
                    <a:pt x="156154" y="36908"/>
                  </a:lnTo>
                  <a:lnTo>
                    <a:pt x="156702" y="36560"/>
                  </a:lnTo>
                  <a:lnTo>
                    <a:pt x="160672" y="35188"/>
                  </a:lnTo>
                  <a:lnTo>
                    <a:pt x="172718" y="35188"/>
                  </a:lnTo>
                  <a:lnTo>
                    <a:pt x="178184" y="37808"/>
                  </a:lnTo>
                  <a:lnTo>
                    <a:pt x="185983" y="48228"/>
                  </a:lnTo>
                  <a:lnTo>
                    <a:pt x="186681" y="50623"/>
                  </a:lnTo>
                  <a:lnTo>
                    <a:pt x="186741" y="50828"/>
                  </a:lnTo>
                  <a:close/>
                </a:path>
                <a:path w="597535" h="169544">
                  <a:moveTo>
                    <a:pt x="121815" y="138502"/>
                  </a:moveTo>
                  <a:lnTo>
                    <a:pt x="100431" y="138502"/>
                  </a:lnTo>
                  <a:lnTo>
                    <a:pt x="100431" y="36908"/>
                  </a:lnTo>
                  <a:lnTo>
                    <a:pt x="121145" y="36908"/>
                  </a:lnTo>
                  <a:lnTo>
                    <a:pt x="120521" y="40303"/>
                  </a:lnTo>
                  <a:lnTo>
                    <a:pt x="118046" y="42455"/>
                  </a:lnTo>
                  <a:lnTo>
                    <a:pt x="117821" y="43019"/>
                  </a:lnTo>
                  <a:lnTo>
                    <a:pt x="116819" y="45956"/>
                  </a:lnTo>
                  <a:lnTo>
                    <a:pt x="116742" y="46181"/>
                  </a:lnTo>
                  <a:lnTo>
                    <a:pt x="117581" y="50623"/>
                  </a:lnTo>
                  <a:lnTo>
                    <a:pt x="118587" y="50828"/>
                  </a:lnTo>
                  <a:lnTo>
                    <a:pt x="186741" y="50828"/>
                  </a:lnTo>
                  <a:lnTo>
                    <a:pt x="187720" y="54185"/>
                  </a:lnTo>
                  <a:lnTo>
                    <a:pt x="125940" y="54185"/>
                  </a:lnTo>
                  <a:lnTo>
                    <a:pt x="124429" y="54860"/>
                  </a:lnTo>
                  <a:lnTo>
                    <a:pt x="122333" y="57501"/>
                  </a:lnTo>
                  <a:lnTo>
                    <a:pt x="121815" y="59712"/>
                  </a:lnTo>
                  <a:lnTo>
                    <a:pt x="121815" y="138502"/>
                  </a:lnTo>
                  <a:close/>
                </a:path>
                <a:path w="597535" h="169544">
                  <a:moveTo>
                    <a:pt x="118587" y="50828"/>
                  </a:moveTo>
                  <a:lnTo>
                    <a:pt x="117581" y="50623"/>
                  </a:lnTo>
                  <a:lnTo>
                    <a:pt x="116742" y="46181"/>
                  </a:lnTo>
                  <a:lnTo>
                    <a:pt x="117821" y="43019"/>
                  </a:lnTo>
                  <a:lnTo>
                    <a:pt x="118046" y="42455"/>
                  </a:lnTo>
                  <a:lnTo>
                    <a:pt x="120521" y="40303"/>
                  </a:lnTo>
                  <a:lnTo>
                    <a:pt x="118624" y="50623"/>
                  </a:lnTo>
                  <a:lnTo>
                    <a:pt x="118587" y="50828"/>
                  </a:lnTo>
                  <a:close/>
                </a:path>
                <a:path w="597535" h="169544">
                  <a:moveTo>
                    <a:pt x="150048" y="50828"/>
                  </a:moveTo>
                  <a:lnTo>
                    <a:pt x="149332" y="50828"/>
                  </a:lnTo>
                  <a:lnTo>
                    <a:pt x="148824" y="48228"/>
                  </a:lnTo>
                  <a:lnTo>
                    <a:pt x="148467" y="46181"/>
                  </a:lnTo>
                  <a:lnTo>
                    <a:pt x="149489" y="43019"/>
                  </a:lnTo>
                  <a:lnTo>
                    <a:pt x="150539" y="45956"/>
                  </a:lnTo>
                  <a:lnTo>
                    <a:pt x="150068" y="50623"/>
                  </a:lnTo>
                  <a:lnTo>
                    <a:pt x="150048" y="50828"/>
                  </a:lnTo>
                  <a:close/>
                </a:path>
                <a:path w="597535" h="169544">
                  <a:moveTo>
                    <a:pt x="153935" y="138502"/>
                  </a:moveTo>
                  <a:lnTo>
                    <a:pt x="134437" y="138502"/>
                  </a:lnTo>
                  <a:lnTo>
                    <a:pt x="134378" y="59712"/>
                  </a:lnTo>
                  <a:lnTo>
                    <a:pt x="133681" y="57501"/>
                  </a:lnTo>
                  <a:lnTo>
                    <a:pt x="131479" y="54860"/>
                  </a:lnTo>
                  <a:lnTo>
                    <a:pt x="129964" y="54185"/>
                  </a:lnTo>
                  <a:lnTo>
                    <a:pt x="158365" y="54185"/>
                  </a:lnTo>
                  <a:lnTo>
                    <a:pt x="156799" y="54860"/>
                  </a:lnTo>
                  <a:lnTo>
                    <a:pt x="154577" y="57501"/>
                  </a:lnTo>
                  <a:lnTo>
                    <a:pt x="153951" y="59712"/>
                  </a:lnTo>
                  <a:lnTo>
                    <a:pt x="153935" y="138502"/>
                  </a:lnTo>
                  <a:close/>
                </a:path>
                <a:path w="597535" h="169544">
                  <a:moveTo>
                    <a:pt x="187940" y="138502"/>
                  </a:moveTo>
                  <a:lnTo>
                    <a:pt x="166555" y="138502"/>
                  </a:lnTo>
                  <a:lnTo>
                    <a:pt x="166507" y="59712"/>
                  </a:lnTo>
                  <a:lnTo>
                    <a:pt x="165901" y="57501"/>
                  </a:lnTo>
                  <a:lnTo>
                    <a:pt x="163883" y="54860"/>
                  </a:lnTo>
                  <a:lnTo>
                    <a:pt x="162391" y="54185"/>
                  </a:lnTo>
                  <a:lnTo>
                    <a:pt x="187720" y="54185"/>
                  </a:lnTo>
                  <a:lnTo>
                    <a:pt x="187916" y="54860"/>
                  </a:lnTo>
                  <a:lnTo>
                    <a:pt x="187940" y="138502"/>
                  </a:lnTo>
                  <a:close/>
                </a:path>
                <a:path w="597535" h="169544">
                  <a:moveTo>
                    <a:pt x="237362" y="58046"/>
                  </a:moveTo>
                  <a:lnTo>
                    <a:pt x="227025" y="58046"/>
                  </a:lnTo>
                  <a:lnTo>
                    <a:pt x="229229" y="43989"/>
                  </a:lnTo>
                  <a:lnTo>
                    <a:pt x="238222" y="37215"/>
                  </a:lnTo>
                  <a:lnTo>
                    <a:pt x="244848" y="35188"/>
                  </a:lnTo>
                  <a:lnTo>
                    <a:pt x="252729" y="35188"/>
                  </a:lnTo>
                  <a:lnTo>
                    <a:pt x="283713" y="55740"/>
                  </a:lnTo>
                  <a:lnTo>
                    <a:pt x="242205" y="55740"/>
                  </a:lnTo>
                  <a:lnTo>
                    <a:pt x="238143" y="57317"/>
                  </a:lnTo>
                  <a:lnTo>
                    <a:pt x="237362" y="58046"/>
                  </a:lnTo>
                  <a:close/>
                </a:path>
                <a:path w="597535" h="169544">
                  <a:moveTo>
                    <a:pt x="230339" y="169413"/>
                  </a:moveTo>
                  <a:lnTo>
                    <a:pt x="207780" y="169413"/>
                  </a:lnTo>
                  <a:lnTo>
                    <a:pt x="207780" y="36908"/>
                  </a:lnTo>
                  <a:lnTo>
                    <a:pt x="230339" y="36908"/>
                  </a:lnTo>
                  <a:lnTo>
                    <a:pt x="229229" y="43989"/>
                  </a:lnTo>
                  <a:lnTo>
                    <a:pt x="227487" y="45300"/>
                  </a:lnTo>
                  <a:lnTo>
                    <a:pt x="225460" y="50950"/>
                  </a:lnTo>
                  <a:lnTo>
                    <a:pt x="226740" y="58046"/>
                  </a:lnTo>
                  <a:lnTo>
                    <a:pt x="237362" y="58046"/>
                  </a:lnTo>
                  <a:lnTo>
                    <a:pt x="231864" y="63949"/>
                  </a:lnTo>
                  <a:lnTo>
                    <a:pt x="230418" y="68412"/>
                  </a:lnTo>
                  <a:lnTo>
                    <a:pt x="230418" y="106998"/>
                  </a:lnTo>
                  <a:lnTo>
                    <a:pt x="231864" y="111481"/>
                  </a:lnTo>
                  <a:lnTo>
                    <a:pt x="234910" y="114777"/>
                  </a:lnTo>
                  <a:lnTo>
                    <a:pt x="237310" y="117318"/>
                  </a:lnTo>
                  <a:lnTo>
                    <a:pt x="226474" y="117318"/>
                  </a:lnTo>
                  <a:lnTo>
                    <a:pt x="225433" y="123933"/>
                  </a:lnTo>
                  <a:lnTo>
                    <a:pt x="225350" y="124460"/>
                  </a:lnTo>
                  <a:lnTo>
                    <a:pt x="227349" y="129659"/>
                  </a:lnTo>
                  <a:lnTo>
                    <a:pt x="227475" y="129987"/>
                  </a:lnTo>
                  <a:lnTo>
                    <a:pt x="229212" y="131326"/>
                  </a:lnTo>
                  <a:lnTo>
                    <a:pt x="230217" y="137581"/>
                  </a:lnTo>
                  <a:lnTo>
                    <a:pt x="230339" y="169413"/>
                  </a:lnTo>
                  <a:close/>
                </a:path>
                <a:path w="597535" h="169544">
                  <a:moveTo>
                    <a:pt x="227025" y="58046"/>
                  </a:moveTo>
                  <a:lnTo>
                    <a:pt x="226740" y="58046"/>
                  </a:lnTo>
                  <a:lnTo>
                    <a:pt x="225553" y="51466"/>
                  </a:lnTo>
                  <a:lnTo>
                    <a:pt x="225460" y="50950"/>
                  </a:lnTo>
                  <a:lnTo>
                    <a:pt x="227487" y="45300"/>
                  </a:lnTo>
                  <a:lnTo>
                    <a:pt x="229229" y="43989"/>
                  </a:lnTo>
                  <a:lnTo>
                    <a:pt x="227140" y="57317"/>
                  </a:lnTo>
                  <a:lnTo>
                    <a:pt x="227025" y="58046"/>
                  </a:lnTo>
                  <a:close/>
                </a:path>
                <a:path w="597535" h="169544">
                  <a:moveTo>
                    <a:pt x="283699" y="119669"/>
                  </a:moveTo>
                  <a:lnTo>
                    <a:pt x="253079" y="119669"/>
                  </a:lnTo>
                  <a:lnTo>
                    <a:pt x="257330" y="118032"/>
                  </a:lnTo>
                  <a:lnTo>
                    <a:pt x="263032" y="111788"/>
                  </a:lnTo>
                  <a:lnTo>
                    <a:pt x="264471" y="106998"/>
                  </a:lnTo>
                  <a:lnTo>
                    <a:pt x="264471" y="68412"/>
                  </a:lnTo>
                  <a:lnTo>
                    <a:pt x="263130" y="63949"/>
                  </a:lnTo>
                  <a:lnTo>
                    <a:pt x="263032" y="63621"/>
                  </a:lnTo>
                  <a:lnTo>
                    <a:pt x="257274" y="57317"/>
                  </a:lnTo>
                  <a:lnTo>
                    <a:pt x="253079" y="55740"/>
                  </a:lnTo>
                  <a:lnTo>
                    <a:pt x="283713" y="55740"/>
                  </a:lnTo>
                  <a:lnTo>
                    <a:pt x="284723" y="58046"/>
                  </a:lnTo>
                  <a:lnTo>
                    <a:pt x="286453" y="65490"/>
                  </a:lnTo>
                  <a:lnTo>
                    <a:pt x="287029" y="73795"/>
                  </a:lnTo>
                  <a:lnTo>
                    <a:pt x="287029" y="101430"/>
                  </a:lnTo>
                  <a:lnTo>
                    <a:pt x="286453" y="109816"/>
                  </a:lnTo>
                  <a:lnTo>
                    <a:pt x="284723" y="117318"/>
                  </a:lnTo>
                  <a:lnTo>
                    <a:pt x="283699" y="119669"/>
                  </a:lnTo>
                  <a:close/>
                </a:path>
                <a:path w="597535" h="169544">
                  <a:moveTo>
                    <a:pt x="229212" y="131326"/>
                  </a:moveTo>
                  <a:lnTo>
                    <a:pt x="227475" y="129987"/>
                  </a:lnTo>
                  <a:lnTo>
                    <a:pt x="225350" y="124460"/>
                  </a:lnTo>
                  <a:lnTo>
                    <a:pt x="226362" y="118032"/>
                  </a:lnTo>
                  <a:lnTo>
                    <a:pt x="226474" y="117318"/>
                  </a:lnTo>
                  <a:lnTo>
                    <a:pt x="226963" y="117318"/>
                  </a:lnTo>
                  <a:lnTo>
                    <a:pt x="229212" y="131326"/>
                  </a:lnTo>
                  <a:close/>
                </a:path>
                <a:path w="597535" h="169544">
                  <a:moveTo>
                    <a:pt x="252729" y="140222"/>
                  </a:moveTo>
                  <a:lnTo>
                    <a:pt x="244819" y="140222"/>
                  </a:lnTo>
                  <a:lnTo>
                    <a:pt x="238181" y="138175"/>
                  </a:lnTo>
                  <a:lnTo>
                    <a:pt x="229212" y="131326"/>
                  </a:lnTo>
                  <a:lnTo>
                    <a:pt x="227078" y="118032"/>
                  </a:lnTo>
                  <a:lnTo>
                    <a:pt x="226963" y="117318"/>
                  </a:lnTo>
                  <a:lnTo>
                    <a:pt x="237310" y="117318"/>
                  </a:lnTo>
                  <a:lnTo>
                    <a:pt x="237984" y="118032"/>
                  </a:lnTo>
                  <a:lnTo>
                    <a:pt x="242205" y="119669"/>
                  </a:lnTo>
                  <a:lnTo>
                    <a:pt x="283699" y="119669"/>
                  </a:lnTo>
                  <a:lnTo>
                    <a:pt x="281841" y="123933"/>
                  </a:lnTo>
                  <a:lnTo>
                    <a:pt x="277805" y="129659"/>
                  </a:lnTo>
                  <a:lnTo>
                    <a:pt x="272988" y="134101"/>
                  </a:lnTo>
                  <a:lnTo>
                    <a:pt x="266945" y="137581"/>
                  </a:lnTo>
                  <a:lnTo>
                    <a:pt x="260256" y="139562"/>
                  </a:lnTo>
                  <a:lnTo>
                    <a:pt x="252729" y="140222"/>
                  </a:lnTo>
                  <a:close/>
                </a:path>
                <a:path w="597535" h="169544">
                  <a:moveTo>
                    <a:pt x="349933" y="140222"/>
                  </a:moveTo>
                  <a:lnTo>
                    <a:pt x="312635" y="117003"/>
                  </a:lnTo>
                  <a:lnTo>
                    <a:pt x="309932" y="100591"/>
                  </a:lnTo>
                  <a:lnTo>
                    <a:pt x="309946" y="74635"/>
                  </a:lnTo>
                  <a:lnTo>
                    <a:pt x="333474" y="37847"/>
                  </a:lnTo>
                  <a:lnTo>
                    <a:pt x="349933" y="35188"/>
                  </a:lnTo>
                  <a:lnTo>
                    <a:pt x="358607" y="35852"/>
                  </a:lnTo>
                  <a:lnTo>
                    <a:pt x="386021" y="56068"/>
                  </a:lnTo>
                  <a:lnTo>
                    <a:pt x="344201" y="56068"/>
                  </a:lnTo>
                  <a:lnTo>
                    <a:pt x="339870" y="57624"/>
                  </a:lnTo>
                  <a:lnTo>
                    <a:pt x="333999" y="63867"/>
                  </a:lnTo>
                  <a:lnTo>
                    <a:pt x="332531" y="68555"/>
                  </a:lnTo>
                  <a:lnTo>
                    <a:pt x="332531" y="106855"/>
                  </a:lnTo>
                  <a:lnTo>
                    <a:pt x="333999" y="111563"/>
                  </a:lnTo>
                  <a:lnTo>
                    <a:pt x="339870" y="117786"/>
                  </a:lnTo>
                  <a:lnTo>
                    <a:pt x="344201" y="119342"/>
                  </a:lnTo>
                  <a:lnTo>
                    <a:pt x="386003" y="119342"/>
                  </a:lnTo>
                  <a:lnTo>
                    <a:pt x="383783" y="123770"/>
                  </a:lnTo>
                  <a:lnTo>
                    <a:pt x="379031" y="129577"/>
                  </a:lnTo>
                  <a:lnTo>
                    <a:pt x="373156" y="134237"/>
                  </a:lnTo>
                  <a:lnTo>
                    <a:pt x="366348" y="137563"/>
                  </a:lnTo>
                  <a:lnTo>
                    <a:pt x="358607" y="139557"/>
                  </a:lnTo>
                  <a:lnTo>
                    <a:pt x="349933" y="140222"/>
                  </a:lnTo>
                  <a:close/>
                </a:path>
                <a:path w="597535" h="169544">
                  <a:moveTo>
                    <a:pt x="386003" y="119342"/>
                  </a:moveTo>
                  <a:lnTo>
                    <a:pt x="355636" y="119342"/>
                  </a:lnTo>
                  <a:lnTo>
                    <a:pt x="359953" y="117786"/>
                  </a:lnTo>
                  <a:lnTo>
                    <a:pt x="365853" y="111563"/>
                  </a:lnTo>
                  <a:lnTo>
                    <a:pt x="367333" y="106855"/>
                  </a:lnTo>
                  <a:lnTo>
                    <a:pt x="367333" y="68555"/>
                  </a:lnTo>
                  <a:lnTo>
                    <a:pt x="365853" y="63867"/>
                  </a:lnTo>
                  <a:lnTo>
                    <a:pt x="359953" y="57624"/>
                  </a:lnTo>
                  <a:lnTo>
                    <a:pt x="355636" y="56068"/>
                  </a:lnTo>
                  <a:lnTo>
                    <a:pt x="386021" y="56068"/>
                  </a:lnTo>
                  <a:lnTo>
                    <a:pt x="387176" y="58361"/>
                  </a:lnTo>
                  <a:lnTo>
                    <a:pt x="389212" y="66029"/>
                  </a:lnTo>
                  <a:lnTo>
                    <a:pt x="389891" y="74635"/>
                  </a:lnTo>
                  <a:lnTo>
                    <a:pt x="389891" y="100591"/>
                  </a:lnTo>
                  <a:lnTo>
                    <a:pt x="389212" y="109277"/>
                  </a:lnTo>
                  <a:lnTo>
                    <a:pt x="387176" y="117003"/>
                  </a:lnTo>
                  <a:lnTo>
                    <a:pt x="386003" y="119342"/>
                  </a:lnTo>
                  <a:close/>
                </a:path>
                <a:path w="597535" h="169544">
                  <a:moveTo>
                    <a:pt x="446736" y="57317"/>
                  </a:moveTo>
                  <a:lnTo>
                    <a:pt x="435436" y="57317"/>
                  </a:lnTo>
                  <a:lnTo>
                    <a:pt x="437700" y="47633"/>
                  </a:lnTo>
                  <a:lnTo>
                    <a:pt x="442607" y="40718"/>
                  </a:lnTo>
                  <a:lnTo>
                    <a:pt x="450154" y="36570"/>
                  </a:lnTo>
                  <a:lnTo>
                    <a:pt x="460342" y="35188"/>
                  </a:lnTo>
                  <a:lnTo>
                    <a:pt x="468168" y="35841"/>
                  </a:lnTo>
                  <a:lnTo>
                    <a:pt x="492927" y="55392"/>
                  </a:lnTo>
                  <a:lnTo>
                    <a:pt x="451257" y="55392"/>
                  </a:lnTo>
                  <a:lnTo>
                    <a:pt x="447034" y="57030"/>
                  </a:lnTo>
                  <a:lnTo>
                    <a:pt x="446736" y="57317"/>
                  </a:lnTo>
                  <a:close/>
                </a:path>
                <a:path w="597535" h="169544">
                  <a:moveTo>
                    <a:pt x="439335" y="138502"/>
                  </a:moveTo>
                  <a:lnTo>
                    <a:pt x="416777" y="138502"/>
                  </a:lnTo>
                  <a:lnTo>
                    <a:pt x="416777" y="36908"/>
                  </a:lnTo>
                  <a:lnTo>
                    <a:pt x="438999" y="36908"/>
                  </a:lnTo>
                  <a:lnTo>
                    <a:pt x="435486" y="57030"/>
                  </a:lnTo>
                  <a:lnTo>
                    <a:pt x="435436" y="57317"/>
                  </a:lnTo>
                  <a:lnTo>
                    <a:pt x="446736" y="57317"/>
                  </a:lnTo>
                  <a:lnTo>
                    <a:pt x="440973" y="63581"/>
                  </a:lnTo>
                  <a:lnTo>
                    <a:pt x="440386" y="65200"/>
                  </a:lnTo>
                  <a:lnTo>
                    <a:pt x="439368" y="68412"/>
                  </a:lnTo>
                  <a:lnTo>
                    <a:pt x="439335" y="138502"/>
                  </a:lnTo>
                  <a:close/>
                </a:path>
                <a:path w="597535" h="169544">
                  <a:moveTo>
                    <a:pt x="496529" y="82700"/>
                  </a:moveTo>
                  <a:lnTo>
                    <a:pt x="473971" y="82700"/>
                  </a:lnTo>
                  <a:lnTo>
                    <a:pt x="473971" y="68412"/>
                  </a:lnTo>
                  <a:lnTo>
                    <a:pt x="472489" y="63581"/>
                  </a:lnTo>
                  <a:lnTo>
                    <a:pt x="466592" y="57030"/>
                  </a:lnTo>
                  <a:lnTo>
                    <a:pt x="462328" y="55392"/>
                  </a:lnTo>
                  <a:lnTo>
                    <a:pt x="492927" y="55392"/>
                  </a:lnTo>
                  <a:lnTo>
                    <a:pt x="494066" y="57805"/>
                  </a:lnTo>
                  <a:lnTo>
                    <a:pt x="495913" y="65200"/>
                  </a:lnTo>
                  <a:lnTo>
                    <a:pt x="496529" y="73468"/>
                  </a:lnTo>
                  <a:lnTo>
                    <a:pt x="496529" y="82700"/>
                  </a:lnTo>
                  <a:close/>
                </a:path>
                <a:path w="597535" h="169544">
                  <a:moveTo>
                    <a:pt x="559222" y="36908"/>
                  </a:moveTo>
                  <a:lnTo>
                    <a:pt x="536623" y="36908"/>
                  </a:lnTo>
                  <a:lnTo>
                    <a:pt x="536623" y="11156"/>
                  </a:lnTo>
                  <a:lnTo>
                    <a:pt x="559222" y="11156"/>
                  </a:lnTo>
                  <a:lnTo>
                    <a:pt x="559222" y="36908"/>
                  </a:lnTo>
                  <a:close/>
                </a:path>
                <a:path w="597535" h="169544">
                  <a:moveTo>
                    <a:pt x="597002" y="58115"/>
                  </a:moveTo>
                  <a:lnTo>
                    <a:pt x="509997" y="58115"/>
                  </a:lnTo>
                  <a:lnTo>
                    <a:pt x="509997" y="36908"/>
                  </a:lnTo>
                  <a:lnTo>
                    <a:pt x="597002" y="36908"/>
                  </a:lnTo>
                  <a:lnTo>
                    <a:pt x="597002" y="58115"/>
                  </a:lnTo>
                  <a:close/>
                </a:path>
                <a:path w="597535" h="169544">
                  <a:moveTo>
                    <a:pt x="595283" y="138502"/>
                  </a:moveTo>
                  <a:lnTo>
                    <a:pt x="556889" y="138502"/>
                  </a:lnTo>
                  <a:lnTo>
                    <a:pt x="549718" y="135984"/>
                  </a:lnTo>
                  <a:lnTo>
                    <a:pt x="539235" y="125913"/>
                  </a:lnTo>
                  <a:lnTo>
                    <a:pt x="536623" y="118953"/>
                  </a:lnTo>
                  <a:lnTo>
                    <a:pt x="536623" y="58115"/>
                  </a:lnTo>
                  <a:lnTo>
                    <a:pt x="559222" y="58115"/>
                  </a:lnTo>
                  <a:lnTo>
                    <a:pt x="559222" y="112750"/>
                  </a:lnTo>
                  <a:lnTo>
                    <a:pt x="559711" y="114634"/>
                  </a:lnTo>
                  <a:lnTo>
                    <a:pt x="561697" y="116763"/>
                  </a:lnTo>
                  <a:lnTo>
                    <a:pt x="563457" y="117295"/>
                  </a:lnTo>
                  <a:lnTo>
                    <a:pt x="595283" y="117295"/>
                  </a:lnTo>
                  <a:lnTo>
                    <a:pt x="595283" y="138502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0282" y="2189346"/>
              <a:ext cx="187265" cy="10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9799" y="2733326"/>
              <a:ext cx="294640" cy="134620"/>
            </a:xfrm>
            <a:custGeom>
              <a:avLst/>
              <a:gdLst/>
              <a:ahLst/>
              <a:cxnLst/>
              <a:rect l="l" t="t" r="r" b="b"/>
              <a:pathLst>
                <a:path w="294640" h="134619">
                  <a:moveTo>
                    <a:pt x="50064" y="32793"/>
                  </a:moveTo>
                  <a:lnTo>
                    <a:pt x="27463" y="32793"/>
                  </a:lnTo>
                  <a:lnTo>
                    <a:pt x="27463" y="18894"/>
                  </a:lnTo>
                  <a:lnTo>
                    <a:pt x="30048" y="12282"/>
                  </a:lnTo>
                  <a:lnTo>
                    <a:pt x="40420" y="2456"/>
                  </a:lnTo>
                  <a:lnTo>
                    <a:pt x="47325" y="0"/>
                  </a:lnTo>
                  <a:lnTo>
                    <a:pt x="88681" y="0"/>
                  </a:lnTo>
                  <a:lnTo>
                    <a:pt x="88681" y="21227"/>
                  </a:lnTo>
                  <a:lnTo>
                    <a:pt x="53949" y="21227"/>
                  </a:lnTo>
                  <a:lnTo>
                    <a:pt x="52467" y="21719"/>
                  </a:lnTo>
                  <a:lnTo>
                    <a:pt x="50539" y="23643"/>
                  </a:lnTo>
                  <a:lnTo>
                    <a:pt x="50064" y="25117"/>
                  </a:lnTo>
                  <a:lnTo>
                    <a:pt x="50064" y="32793"/>
                  </a:lnTo>
                  <a:close/>
                </a:path>
                <a:path w="294640" h="134619">
                  <a:moveTo>
                    <a:pt x="88681" y="54021"/>
                  </a:moveTo>
                  <a:lnTo>
                    <a:pt x="0" y="54021"/>
                  </a:lnTo>
                  <a:lnTo>
                    <a:pt x="0" y="32793"/>
                  </a:lnTo>
                  <a:lnTo>
                    <a:pt x="88681" y="32793"/>
                  </a:lnTo>
                  <a:lnTo>
                    <a:pt x="88681" y="54021"/>
                  </a:lnTo>
                  <a:close/>
                </a:path>
                <a:path w="294640" h="134619">
                  <a:moveTo>
                    <a:pt x="50064" y="132504"/>
                  </a:moveTo>
                  <a:lnTo>
                    <a:pt x="27463" y="132504"/>
                  </a:lnTo>
                  <a:lnTo>
                    <a:pt x="27463" y="54021"/>
                  </a:lnTo>
                  <a:lnTo>
                    <a:pt x="50064" y="54021"/>
                  </a:lnTo>
                  <a:lnTo>
                    <a:pt x="50064" y="132504"/>
                  </a:lnTo>
                  <a:close/>
                </a:path>
                <a:path w="294640" h="134619">
                  <a:moveTo>
                    <a:pt x="147644" y="134224"/>
                  </a:moveTo>
                  <a:lnTo>
                    <a:pt x="110346" y="111005"/>
                  </a:lnTo>
                  <a:lnTo>
                    <a:pt x="107641" y="94593"/>
                  </a:lnTo>
                  <a:lnTo>
                    <a:pt x="107655" y="68637"/>
                  </a:lnTo>
                  <a:lnTo>
                    <a:pt x="131186" y="31849"/>
                  </a:lnTo>
                  <a:lnTo>
                    <a:pt x="147644" y="29190"/>
                  </a:lnTo>
                  <a:lnTo>
                    <a:pt x="156318" y="29855"/>
                  </a:lnTo>
                  <a:lnTo>
                    <a:pt x="183732" y="50070"/>
                  </a:lnTo>
                  <a:lnTo>
                    <a:pt x="141913" y="50070"/>
                  </a:lnTo>
                  <a:lnTo>
                    <a:pt x="137581" y="51626"/>
                  </a:lnTo>
                  <a:lnTo>
                    <a:pt x="131710" y="57869"/>
                  </a:lnTo>
                  <a:lnTo>
                    <a:pt x="130242" y="62557"/>
                  </a:lnTo>
                  <a:lnTo>
                    <a:pt x="130242" y="100857"/>
                  </a:lnTo>
                  <a:lnTo>
                    <a:pt x="131710" y="105565"/>
                  </a:lnTo>
                  <a:lnTo>
                    <a:pt x="134646" y="108697"/>
                  </a:lnTo>
                  <a:lnTo>
                    <a:pt x="137581" y="111788"/>
                  </a:lnTo>
                  <a:lnTo>
                    <a:pt x="141913" y="113344"/>
                  </a:lnTo>
                  <a:lnTo>
                    <a:pt x="183715" y="113344"/>
                  </a:lnTo>
                  <a:lnTo>
                    <a:pt x="181494" y="117772"/>
                  </a:lnTo>
                  <a:lnTo>
                    <a:pt x="176743" y="123579"/>
                  </a:lnTo>
                  <a:lnTo>
                    <a:pt x="170868" y="128239"/>
                  </a:lnTo>
                  <a:lnTo>
                    <a:pt x="164059" y="131565"/>
                  </a:lnTo>
                  <a:lnTo>
                    <a:pt x="156318" y="133560"/>
                  </a:lnTo>
                  <a:lnTo>
                    <a:pt x="147644" y="134224"/>
                  </a:lnTo>
                  <a:close/>
                </a:path>
                <a:path w="294640" h="134619">
                  <a:moveTo>
                    <a:pt x="183715" y="113344"/>
                  </a:moveTo>
                  <a:lnTo>
                    <a:pt x="153345" y="113344"/>
                  </a:lnTo>
                  <a:lnTo>
                    <a:pt x="157665" y="111788"/>
                  </a:lnTo>
                  <a:lnTo>
                    <a:pt x="163562" y="105565"/>
                  </a:lnTo>
                  <a:lnTo>
                    <a:pt x="165044" y="100857"/>
                  </a:lnTo>
                  <a:lnTo>
                    <a:pt x="165044" y="62557"/>
                  </a:lnTo>
                  <a:lnTo>
                    <a:pt x="163562" y="57869"/>
                  </a:lnTo>
                  <a:lnTo>
                    <a:pt x="160600" y="54758"/>
                  </a:lnTo>
                  <a:lnTo>
                    <a:pt x="157665" y="51626"/>
                  </a:lnTo>
                  <a:lnTo>
                    <a:pt x="153345" y="50070"/>
                  </a:lnTo>
                  <a:lnTo>
                    <a:pt x="183732" y="50070"/>
                  </a:lnTo>
                  <a:lnTo>
                    <a:pt x="184888" y="52363"/>
                  </a:lnTo>
                  <a:lnTo>
                    <a:pt x="186924" y="60032"/>
                  </a:lnTo>
                  <a:lnTo>
                    <a:pt x="187603" y="68637"/>
                  </a:lnTo>
                  <a:lnTo>
                    <a:pt x="187603" y="94593"/>
                  </a:lnTo>
                  <a:lnTo>
                    <a:pt x="186924" y="103279"/>
                  </a:lnTo>
                  <a:lnTo>
                    <a:pt x="184888" y="111005"/>
                  </a:lnTo>
                  <a:lnTo>
                    <a:pt x="183715" y="113344"/>
                  </a:lnTo>
                  <a:close/>
                </a:path>
                <a:path w="294640" h="134619">
                  <a:moveTo>
                    <a:pt x="244448" y="51319"/>
                  </a:moveTo>
                  <a:lnTo>
                    <a:pt x="233147" y="51319"/>
                  </a:lnTo>
                  <a:lnTo>
                    <a:pt x="235412" y="41635"/>
                  </a:lnTo>
                  <a:lnTo>
                    <a:pt x="240317" y="34720"/>
                  </a:lnTo>
                  <a:lnTo>
                    <a:pt x="247864" y="30572"/>
                  </a:lnTo>
                  <a:lnTo>
                    <a:pt x="258053" y="29190"/>
                  </a:lnTo>
                  <a:lnTo>
                    <a:pt x="265879" y="29843"/>
                  </a:lnTo>
                  <a:lnTo>
                    <a:pt x="290637" y="49395"/>
                  </a:lnTo>
                  <a:lnTo>
                    <a:pt x="248969" y="49395"/>
                  </a:lnTo>
                  <a:lnTo>
                    <a:pt x="244745" y="51032"/>
                  </a:lnTo>
                  <a:lnTo>
                    <a:pt x="244448" y="51319"/>
                  </a:lnTo>
                  <a:close/>
                </a:path>
                <a:path w="294640" h="134619">
                  <a:moveTo>
                    <a:pt x="237047" y="132504"/>
                  </a:moveTo>
                  <a:lnTo>
                    <a:pt x="214488" y="132504"/>
                  </a:lnTo>
                  <a:lnTo>
                    <a:pt x="214488" y="30910"/>
                  </a:lnTo>
                  <a:lnTo>
                    <a:pt x="236711" y="30910"/>
                  </a:lnTo>
                  <a:lnTo>
                    <a:pt x="233197" y="51032"/>
                  </a:lnTo>
                  <a:lnTo>
                    <a:pt x="233147" y="51319"/>
                  </a:lnTo>
                  <a:lnTo>
                    <a:pt x="244448" y="51319"/>
                  </a:lnTo>
                  <a:lnTo>
                    <a:pt x="238683" y="57583"/>
                  </a:lnTo>
                  <a:lnTo>
                    <a:pt x="238096" y="59202"/>
                  </a:lnTo>
                  <a:lnTo>
                    <a:pt x="237079" y="62414"/>
                  </a:lnTo>
                  <a:lnTo>
                    <a:pt x="237047" y="132504"/>
                  </a:lnTo>
                  <a:close/>
                </a:path>
                <a:path w="294640" h="134619">
                  <a:moveTo>
                    <a:pt x="294239" y="76702"/>
                  </a:moveTo>
                  <a:lnTo>
                    <a:pt x="271681" y="76702"/>
                  </a:lnTo>
                  <a:lnTo>
                    <a:pt x="271681" y="62414"/>
                  </a:lnTo>
                  <a:lnTo>
                    <a:pt x="270201" y="57583"/>
                  </a:lnTo>
                  <a:lnTo>
                    <a:pt x="264301" y="51032"/>
                  </a:lnTo>
                  <a:lnTo>
                    <a:pt x="260039" y="49395"/>
                  </a:lnTo>
                  <a:lnTo>
                    <a:pt x="290637" y="49395"/>
                  </a:lnTo>
                  <a:lnTo>
                    <a:pt x="291776" y="51808"/>
                  </a:lnTo>
                  <a:lnTo>
                    <a:pt x="293623" y="59202"/>
                  </a:lnTo>
                  <a:lnTo>
                    <a:pt x="294239" y="67470"/>
                  </a:lnTo>
                  <a:lnTo>
                    <a:pt x="294239" y="76702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5570" y="2727328"/>
              <a:ext cx="183830" cy="138502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91289" y="3582295"/>
            <a:ext cx="9887585" cy="1330960"/>
          </a:xfrm>
          <a:custGeom>
            <a:avLst/>
            <a:gdLst/>
            <a:ahLst/>
            <a:cxnLst/>
            <a:rect l="l" t="t" r="r" b="b"/>
            <a:pathLst>
              <a:path w="9887585" h="1330960">
                <a:moveTo>
                  <a:pt x="9810704" y="1330575"/>
                </a:moveTo>
                <a:lnTo>
                  <a:pt x="76506" y="1330575"/>
                </a:lnTo>
                <a:lnTo>
                  <a:pt x="71179" y="1330043"/>
                </a:lnTo>
                <a:lnTo>
                  <a:pt x="31919" y="1313790"/>
                </a:lnTo>
                <a:lnTo>
                  <a:pt x="4175" y="1275060"/>
                </a:lnTo>
                <a:lnTo>
                  <a:pt x="0" y="1254078"/>
                </a:lnTo>
                <a:lnTo>
                  <a:pt x="0" y="1248694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254078"/>
                </a:lnTo>
                <a:lnTo>
                  <a:pt x="9870416" y="1298662"/>
                </a:lnTo>
                <a:lnTo>
                  <a:pt x="9831686" y="1326399"/>
                </a:lnTo>
                <a:lnTo>
                  <a:pt x="9816026" y="1330043"/>
                </a:lnTo>
                <a:lnTo>
                  <a:pt x="9810704" y="1330575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230" y="1207729"/>
            <a:ext cx="1637664" cy="429895"/>
          </a:xfrm>
          <a:custGeom>
            <a:avLst/>
            <a:gdLst/>
            <a:ahLst/>
            <a:cxnLst/>
            <a:rect l="l" t="t" r="r" b="b"/>
            <a:pathLst>
              <a:path w="1637664" h="429894">
                <a:moveTo>
                  <a:pt x="1561133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1561133" y="0"/>
                </a:lnTo>
                <a:lnTo>
                  <a:pt x="1605718" y="16785"/>
                </a:lnTo>
                <a:lnTo>
                  <a:pt x="1633455" y="55513"/>
                </a:lnTo>
                <a:lnTo>
                  <a:pt x="1637631" y="76506"/>
                </a:lnTo>
                <a:lnTo>
                  <a:pt x="1637631" y="353372"/>
                </a:lnTo>
                <a:lnTo>
                  <a:pt x="1620846" y="397958"/>
                </a:lnTo>
                <a:lnTo>
                  <a:pt x="1582116" y="425702"/>
                </a:lnTo>
                <a:lnTo>
                  <a:pt x="1566456" y="429354"/>
                </a:lnTo>
                <a:lnTo>
                  <a:pt x="1561133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0471" y="1215499"/>
            <a:ext cx="157353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dfloop.py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784" y="2027723"/>
            <a:ext cx="4859655" cy="117221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732155">
              <a:lnSpc>
                <a:spcPct val="100000"/>
              </a:lnSpc>
              <a:spcBef>
                <a:spcPts val="735"/>
              </a:spcBef>
              <a:tabLst>
                <a:tab pos="1760220" algn="l"/>
              </a:tabLst>
            </a:pPr>
            <a:r>
              <a:rPr sz="1350" spc="-10" dirty="0">
                <a:solidFill>
                  <a:srgbClr val="04182D"/>
                </a:solidFill>
                <a:latin typeface="Courier New"/>
                <a:cs typeface="Courier New"/>
              </a:rPr>
              <a:t>pandas</a:t>
            </a: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350" spc="-25" dirty="0">
                <a:solidFill>
                  <a:srgbClr val="04182D"/>
                </a:solidFill>
                <a:latin typeface="Courier New"/>
                <a:cs typeface="Courier New"/>
              </a:rPr>
              <a:t>pd</a:t>
            </a:r>
            <a:endParaRPr sz="1350">
              <a:latin typeface="Courier New"/>
              <a:cs typeface="Courier New"/>
            </a:endParaRPr>
          </a:p>
          <a:p>
            <a:pPr marL="423545" marR="5080" indent="-411480">
              <a:lnSpc>
                <a:spcPct val="139300"/>
              </a:lnSpc>
              <a:tabLst>
                <a:tab pos="1143000" algn="l"/>
              </a:tabLst>
            </a:pP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brics</a:t>
            </a:r>
            <a:r>
              <a:rPr sz="13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3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04182D"/>
                </a:solidFill>
                <a:latin typeface="Courier New"/>
                <a:cs typeface="Courier New"/>
              </a:rPr>
              <a:t>pd.read_csv(</a:t>
            </a:r>
            <a:r>
              <a:rPr sz="1350" spc="-10" dirty="0">
                <a:solidFill>
                  <a:srgbClr val="BE2F72"/>
                </a:solidFill>
                <a:latin typeface="Courier New"/>
                <a:cs typeface="Courier New"/>
              </a:rPr>
              <a:t>"brics.csv"</a:t>
            </a:r>
            <a:r>
              <a:rPr sz="135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3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index_col</a:t>
            </a:r>
            <a:r>
              <a:rPr sz="13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3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spc="-25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350" spc="-25" dirty="0">
                <a:solidFill>
                  <a:srgbClr val="04182D"/>
                </a:solidFill>
                <a:latin typeface="Courier New"/>
                <a:cs typeface="Courier New"/>
              </a:rPr>
              <a:t>) val</a:t>
            </a:r>
            <a:r>
              <a:rPr sz="1350" dirty="0">
                <a:solidFill>
                  <a:srgbClr val="04182D"/>
                </a:solidFill>
                <a:latin typeface="Courier New"/>
                <a:cs typeface="Courier New"/>
              </a:rPr>
              <a:t>	brics</a:t>
            </a:r>
            <a:r>
              <a:rPr sz="13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350" spc="-5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endParaRPr sz="1350">
              <a:latin typeface="Courier New"/>
              <a:cs typeface="Courier New"/>
            </a:endParaRPr>
          </a:p>
          <a:p>
            <a:pPr marL="423545">
              <a:lnSpc>
                <a:spcPct val="100000"/>
              </a:lnSpc>
              <a:spcBef>
                <a:spcPts val="635"/>
              </a:spcBef>
            </a:pPr>
            <a:r>
              <a:rPr sz="1350" spc="-1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350" spc="-10" dirty="0">
                <a:solidFill>
                  <a:srgbClr val="04182D"/>
                </a:solidFill>
                <a:latin typeface="Courier New"/>
                <a:cs typeface="Courier New"/>
              </a:rPr>
              <a:t>(val)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6784" y="3603944"/>
            <a:ext cx="1054735" cy="1172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300"/>
              </a:lnSpc>
              <a:spcBef>
                <a:spcPts val="100"/>
              </a:spcBef>
            </a:pP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country capital </a:t>
            </a:r>
            <a:r>
              <a:rPr sz="1350" spc="-20" dirty="0">
                <a:solidFill>
                  <a:srgbClr val="FFFFFF"/>
                </a:solidFill>
                <a:latin typeface="Courier New"/>
                <a:cs typeface="Courier New"/>
              </a:rPr>
              <a:t>area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population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11332E-8382-7D58-C06D-CC3723B8B37A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6086B3D2-FC2A-2858-D9A3-390F4A7D940F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95" dirty="0"/>
              <a:t>iterrows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04"/>
            <a:ext cx="9887585" cy="1289685"/>
            <a:chOff x="491289" y="1985604"/>
            <a:chExt cx="9887585" cy="1289685"/>
          </a:xfrm>
        </p:grpSpPr>
        <p:sp>
          <p:nvSpPr>
            <p:cNvPr id="4" name="object 4"/>
            <p:cNvSpPr/>
            <p:nvPr/>
          </p:nvSpPr>
          <p:spPr>
            <a:xfrm>
              <a:off x="491289" y="1985604"/>
              <a:ext cx="9887585" cy="1289685"/>
            </a:xfrm>
            <a:custGeom>
              <a:avLst/>
              <a:gdLst/>
              <a:ahLst/>
              <a:cxnLst/>
              <a:rect l="l" t="t" r="r" b="b"/>
              <a:pathLst>
                <a:path w="9887585" h="1289685">
                  <a:moveTo>
                    <a:pt x="9810704" y="1289635"/>
                  </a:moveTo>
                  <a:lnTo>
                    <a:pt x="76506" y="1289635"/>
                  </a:lnTo>
                  <a:lnTo>
                    <a:pt x="71179" y="1289102"/>
                  </a:lnTo>
                  <a:lnTo>
                    <a:pt x="31919" y="1272849"/>
                  </a:lnTo>
                  <a:lnTo>
                    <a:pt x="4175" y="1234119"/>
                  </a:lnTo>
                  <a:lnTo>
                    <a:pt x="0" y="1213137"/>
                  </a:lnTo>
                  <a:lnTo>
                    <a:pt x="0" y="1207753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497"/>
                  </a:lnTo>
                  <a:lnTo>
                    <a:pt x="9887202" y="1213137"/>
                  </a:lnTo>
                  <a:lnTo>
                    <a:pt x="9870416" y="1257721"/>
                  </a:lnTo>
                  <a:lnTo>
                    <a:pt x="9831686" y="1285459"/>
                  </a:lnTo>
                  <a:lnTo>
                    <a:pt x="9816026" y="1289102"/>
                  </a:lnTo>
                  <a:lnTo>
                    <a:pt x="9810704" y="1289635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2497" y="2118006"/>
              <a:ext cx="488950" cy="139065"/>
            </a:xfrm>
            <a:custGeom>
              <a:avLst/>
              <a:gdLst/>
              <a:ahLst/>
              <a:cxnLst/>
              <a:rect l="l" t="t" r="r" b="b"/>
              <a:pathLst>
                <a:path w="488950" h="139064">
                  <a:moveTo>
                    <a:pt x="40066" y="22660"/>
                  </a:moveTo>
                  <a:lnTo>
                    <a:pt x="30238" y="22660"/>
                  </a:lnTo>
                  <a:lnTo>
                    <a:pt x="27336" y="21637"/>
                  </a:lnTo>
                  <a:lnTo>
                    <a:pt x="22877" y="17563"/>
                  </a:lnTo>
                  <a:lnTo>
                    <a:pt x="21770" y="14841"/>
                  </a:lnTo>
                  <a:lnTo>
                    <a:pt x="21770" y="8085"/>
                  </a:lnTo>
                  <a:lnTo>
                    <a:pt x="22902" y="5342"/>
                  </a:lnTo>
                  <a:lnTo>
                    <a:pt x="27426" y="1084"/>
                  </a:lnTo>
                  <a:lnTo>
                    <a:pt x="30306" y="0"/>
                  </a:lnTo>
                  <a:lnTo>
                    <a:pt x="40111" y="0"/>
                  </a:lnTo>
                  <a:lnTo>
                    <a:pt x="42991" y="1084"/>
                  </a:lnTo>
                  <a:lnTo>
                    <a:pt x="47517" y="5342"/>
                  </a:lnTo>
                  <a:lnTo>
                    <a:pt x="48647" y="8085"/>
                  </a:lnTo>
                  <a:lnTo>
                    <a:pt x="48647" y="14841"/>
                  </a:lnTo>
                  <a:lnTo>
                    <a:pt x="47514" y="17563"/>
                  </a:lnTo>
                  <a:lnTo>
                    <a:pt x="42934" y="21637"/>
                  </a:lnTo>
                  <a:lnTo>
                    <a:pt x="40066" y="22660"/>
                  </a:lnTo>
                  <a:close/>
                </a:path>
                <a:path w="488950" h="139064">
                  <a:moveTo>
                    <a:pt x="45837" y="95903"/>
                  </a:moveTo>
                  <a:lnTo>
                    <a:pt x="27358" y="95903"/>
                  </a:lnTo>
                  <a:lnTo>
                    <a:pt x="27358" y="47511"/>
                  </a:lnTo>
                  <a:lnTo>
                    <a:pt x="3496" y="47511"/>
                  </a:lnTo>
                  <a:lnTo>
                    <a:pt x="3496" y="30173"/>
                  </a:lnTo>
                  <a:lnTo>
                    <a:pt x="45837" y="30173"/>
                  </a:lnTo>
                  <a:lnTo>
                    <a:pt x="45837" y="95903"/>
                  </a:lnTo>
                  <a:close/>
                </a:path>
                <a:path w="488950" h="139064">
                  <a:moveTo>
                    <a:pt x="71824" y="113242"/>
                  </a:moveTo>
                  <a:lnTo>
                    <a:pt x="0" y="113242"/>
                  </a:lnTo>
                  <a:lnTo>
                    <a:pt x="0" y="95903"/>
                  </a:lnTo>
                  <a:lnTo>
                    <a:pt x="71824" y="95903"/>
                  </a:lnTo>
                  <a:lnTo>
                    <a:pt x="71824" y="113242"/>
                  </a:lnTo>
                  <a:close/>
                </a:path>
                <a:path w="488950" h="139064">
                  <a:moveTo>
                    <a:pt x="122207" y="41391"/>
                  </a:moveTo>
                  <a:lnTo>
                    <a:pt x="97133" y="41391"/>
                  </a:lnTo>
                  <a:lnTo>
                    <a:pt x="98685" y="32945"/>
                  </a:lnTo>
                  <a:lnTo>
                    <a:pt x="101025" y="30910"/>
                  </a:lnTo>
                  <a:lnTo>
                    <a:pt x="102282" y="29907"/>
                  </a:lnTo>
                  <a:lnTo>
                    <a:pt x="105526" y="28760"/>
                  </a:lnTo>
                  <a:lnTo>
                    <a:pt x="113502" y="28760"/>
                  </a:lnTo>
                  <a:lnTo>
                    <a:pt x="116771" y="29907"/>
                  </a:lnTo>
                  <a:lnTo>
                    <a:pt x="122097" y="34410"/>
                  </a:lnTo>
                  <a:lnTo>
                    <a:pt x="122371" y="35175"/>
                  </a:lnTo>
                  <a:lnTo>
                    <a:pt x="121600" y="37563"/>
                  </a:lnTo>
                  <a:lnTo>
                    <a:pt x="121825" y="39425"/>
                  </a:lnTo>
                  <a:lnTo>
                    <a:pt x="122207" y="41391"/>
                  </a:lnTo>
                  <a:close/>
                </a:path>
                <a:path w="488950" h="139064">
                  <a:moveTo>
                    <a:pt x="152782" y="41391"/>
                  </a:moveTo>
                  <a:lnTo>
                    <a:pt x="122842" y="41391"/>
                  </a:lnTo>
                  <a:lnTo>
                    <a:pt x="123227" y="37563"/>
                  </a:lnTo>
                  <a:lnTo>
                    <a:pt x="122371" y="35175"/>
                  </a:lnTo>
                  <a:lnTo>
                    <a:pt x="122519" y="34717"/>
                  </a:lnTo>
                  <a:lnTo>
                    <a:pt x="126952" y="30910"/>
                  </a:lnTo>
                  <a:lnTo>
                    <a:pt x="128191" y="29907"/>
                  </a:lnTo>
                  <a:lnTo>
                    <a:pt x="131514" y="28760"/>
                  </a:lnTo>
                  <a:lnTo>
                    <a:pt x="141364" y="28760"/>
                  </a:lnTo>
                  <a:lnTo>
                    <a:pt x="145833" y="30910"/>
                  </a:lnTo>
                  <a:lnTo>
                    <a:pt x="152209" y="39425"/>
                  </a:lnTo>
                  <a:lnTo>
                    <a:pt x="152782" y="41391"/>
                  </a:lnTo>
                  <a:close/>
                </a:path>
                <a:path w="488950" h="139064">
                  <a:moveTo>
                    <a:pt x="99744" y="113242"/>
                  </a:moveTo>
                  <a:lnTo>
                    <a:pt x="82258" y="113242"/>
                  </a:lnTo>
                  <a:lnTo>
                    <a:pt x="82258" y="29907"/>
                  </a:lnTo>
                  <a:lnTo>
                    <a:pt x="99244" y="29907"/>
                  </a:lnTo>
                  <a:lnTo>
                    <a:pt x="98685" y="32945"/>
                  </a:lnTo>
                  <a:lnTo>
                    <a:pt x="96647" y="34717"/>
                  </a:lnTo>
                  <a:lnTo>
                    <a:pt x="95657" y="37563"/>
                  </a:lnTo>
                  <a:lnTo>
                    <a:pt x="95910" y="39425"/>
                  </a:lnTo>
                  <a:lnTo>
                    <a:pt x="96280" y="41391"/>
                  </a:lnTo>
                  <a:lnTo>
                    <a:pt x="152782" y="41391"/>
                  </a:lnTo>
                  <a:lnTo>
                    <a:pt x="153629" y="44297"/>
                  </a:lnTo>
                  <a:lnTo>
                    <a:pt x="103115" y="44297"/>
                  </a:lnTo>
                  <a:lnTo>
                    <a:pt x="101881" y="44850"/>
                  </a:lnTo>
                  <a:lnTo>
                    <a:pt x="100165" y="47020"/>
                  </a:lnTo>
                  <a:lnTo>
                    <a:pt x="99744" y="48821"/>
                  </a:lnTo>
                  <a:lnTo>
                    <a:pt x="99744" y="113242"/>
                  </a:lnTo>
                  <a:close/>
                </a:path>
                <a:path w="488950" h="139064">
                  <a:moveTo>
                    <a:pt x="97133" y="41391"/>
                  </a:moveTo>
                  <a:lnTo>
                    <a:pt x="96280" y="41391"/>
                  </a:lnTo>
                  <a:lnTo>
                    <a:pt x="95910" y="39425"/>
                  </a:lnTo>
                  <a:lnTo>
                    <a:pt x="95657" y="37563"/>
                  </a:lnTo>
                  <a:lnTo>
                    <a:pt x="96474" y="35175"/>
                  </a:lnTo>
                  <a:lnTo>
                    <a:pt x="96647" y="34717"/>
                  </a:lnTo>
                  <a:lnTo>
                    <a:pt x="98685" y="32945"/>
                  </a:lnTo>
                  <a:lnTo>
                    <a:pt x="97133" y="41391"/>
                  </a:lnTo>
                  <a:close/>
                </a:path>
                <a:path w="488950" h="139064">
                  <a:moveTo>
                    <a:pt x="122842" y="41391"/>
                  </a:moveTo>
                  <a:lnTo>
                    <a:pt x="122207" y="41391"/>
                  </a:lnTo>
                  <a:lnTo>
                    <a:pt x="121825" y="39425"/>
                  </a:lnTo>
                  <a:lnTo>
                    <a:pt x="121600" y="37563"/>
                  </a:lnTo>
                  <a:lnTo>
                    <a:pt x="122371" y="35175"/>
                  </a:lnTo>
                  <a:lnTo>
                    <a:pt x="123227" y="37563"/>
                  </a:lnTo>
                  <a:lnTo>
                    <a:pt x="122842" y="41391"/>
                  </a:lnTo>
                  <a:close/>
                </a:path>
                <a:path w="488950" h="139064">
                  <a:moveTo>
                    <a:pt x="126005" y="113242"/>
                  </a:moveTo>
                  <a:lnTo>
                    <a:pt x="110063" y="113242"/>
                  </a:lnTo>
                  <a:lnTo>
                    <a:pt x="110015" y="48821"/>
                  </a:lnTo>
                  <a:lnTo>
                    <a:pt x="109461" y="47020"/>
                  </a:lnTo>
                  <a:lnTo>
                    <a:pt x="107674" y="44850"/>
                  </a:lnTo>
                  <a:lnTo>
                    <a:pt x="106407" y="44297"/>
                  </a:lnTo>
                  <a:lnTo>
                    <a:pt x="129628" y="44297"/>
                  </a:lnTo>
                  <a:lnTo>
                    <a:pt x="128347" y="44850"/>
                  </a:lnTo>
                  <a:lnTo>
                    <a:pt x="126525" y="47020"/>
                  </a:lnTo>
                  <a:lnTo>
                    <a:pt x="126016" y="48821"/>
                  </a:lnTo>
                  <a:lnTo>
                    <a:pt x="126005" y="113242"/>
                  </a:lnTo>
                  <a:close/>
                </a:path>
                <a:path w="488950" h="139064">
                  <a:moveTo>
                    <a:pt x="153808" y="113242"/>
                  </a:moveTo>
                  <a:lnTo>
                    <a:pt x="136324" y="113242"/>
                  </a:lnTo>
                  <a:lnTo>
                    <a:pt x="136285" y="48821"/>
                  </a:lnTo>
                  <a:lnTo>
                    <a:pt x="135783" y="47020"/>
                  </a:lnTo>
                  <a:lnTo>
                    <a:pt x="134130" y="44850"/>
                  </a:lnTo>
                  <a:lnTo>
                    <a:pt x="132918" y="44297"/>
                  </a:lnTo>
                  <a:lnTo>
                    <a:pt x="153629" y="44297"/>
                  </a:lnTo>
                  <a:lnTo>
                    <a:pt x="153808" y="113242"/>
                  </a:lnTo>
                  <a:close/>
                </a:path>
                <a:path w="488950" h="139064">
                  <a:moveTo>
                    <a:pt x="194182" y="47655"/>
                  </a:moveTo>
                  <a:lnTo>
                    <a:pt x="185877" y="47655"/>
                  </a:lnTo>
                  <a:lnTo>
                    <a:pt x="187712" y="35958"/>
                  </a:lnTo>
                  <a:lnTo>
                    <a:pt x="195064" y="30419"/>
                  </a:lnTo>
                  <a:lnTo>
                    <a:pt x="200482" y="28760"/>
                  </a:lnTo>
                  <a:lnTo>
                    <a:pt x="215590" y="28760"/>
                  </a:lnTo>
                  <a:lnTo>
                    <a:pt x="222423" y="31647"/>
                  </a:lnTo>
                  <a:lnTo>
                    <a:pt x="232457" y="43172"/>
                  </a:lnTo>
                  <a:lnTo>
                    <a:pt x="233246" y="45567"/>
                  </a:lnTo>
                  <a:lnTo>
                    <a:pt x="198321" y="45567"/>
                  </a:lnTo>
                  <a:lnTo>
                    <a:pt x="195026" y="46856"/>
                  </a:lnTo>
                  <a:lnTo>
                    <a:pt x="194182" y="47655"/>
                  </a:lnTo>
                  <a:close/>
                </a:path>
                <a:path w="488950" h="139064">
                  <a:moveTo>
                    <a:pt x="188620" y="138502"/>
                  </a:moveTo>
                  <a:lnTo>
                    <a:pt x="170174" y="138502"/>
                  </a:lnTo>
                  <a:lnTo>
                    <a:pt x="170174" y="30173"/>
                  </a:lnTo>
                  <a:lnTo>
                    <a:pt x="188620" y="30173"/>
                  </a:lnTo>
                  <a:lnTo>
                    <a:pt x="187712" y="35958"/>
                  </a:lnTo>
                  <a:lnTo>
                    <a:pt x="186288" y="37030"/>
                  </a:lnTo>
                  <a:lnTo>
                    <a:pt x="184630" y="41657"/>
                  </a:lnTo>
                  <a:lnTo>
                    <a:pt x="185877" y="47655"/>
                  </a:lnTo>
                  <a:lnTo>
                    <a:pt x="194182" y="47655"/>
                  </a:lnTo>
                  <a:lnTo>
                    <a:pt x="189864" y="52281"/>
                  </a:lnTo>
                  <a:lnTo>
                    <a:pt x="188686" y="55925"/>
                  </a:lnTo>
                  <a:lnTo>
                    <a:pt x="188686" y="87490"/>
                  </a:lnTo>
                  <a:lnTo>
                    <a:pt x="189864" y="91134"/>
                  </a:lnTo>
                  <a:lnTo>
                    <a:pt x="194413" y="96026"/>
                  </a:lnTo>
                  <a:lnTo>
                    <a:pt x="185444" y="96026"/>
                  </a:lnTo>
                  <a:lnTo>
                    <a:pt x="184540" y="101758"/>
                  </a:lnTo>
                  <a:lnTo>
                    <a:pt x="186276" y="106282"/>
                  </a:lnTo>
                  <a:lnTo>
                    <a:pt x="187700" y="107370"/>
                  </a:lnTo>
                  <a:lnTo>
                    <a:pt x="188600" y="112976"/>
                  </a:lnTo>
                  <a:lnTo>
                    <a:pt x="188620" y="138502"/>
                  </a:lnTo>
                  <a:close/>
                </a:path>
                <a:path w="488950" h="139064">
                  <a:moveTo>
                    <a:pt x="185877" y="47655"/>
                  </a:moveTo>
                  <a:lnTo>
                    <a:pt x="184630" y="41657"/>
                  </a:lnTo>
                  <a:lnTo>
                    <a:pt x="186288" y="37030"/>
                  </a:lnTo>
                  <a:lnTo>
                    <a:pt x="187712" y="35958"/>
                  </a:lnTo>
                  <a:lnTo>
                    <a:pt x="186002" y="46856"/>
                  </a:lnTo>
                  <a:lnTo>
                    <a:pt x="185877" y="47655"/>
                  </a:lnTo>
                  <a:close/>
                </a:path>
                <a:path w="488950" h="139064">
                  <a:moveTo>
                    <a:pt x="233242" y="97848"/>
                  </a:moveTo>
                  <a:lnTo>
                    <a:pt x="207213" y="97848"/>
                  </a:lnTo>
                  <a:lnTo>
                    <a:pt x="210679" y="96517"/>
                  </a:lnTo>
                  <a:lnTo>
                    <a:pt x="215350" y="91400"/>
                  </a:lnTo>
                  <a:lnTo>
                    <a:pt x="216527" y="87490"/>
                  </a:lnTo>
                  <a:lnTo>
                    <a:pt x="216527" y="55925"/>
                  </a:lnTo>
                  <a:lnTo>
                    <a:pt x="215430" y="52281"/>
                  </a:lnTo>
                  <a:lnTo>
                    <a:pt x="215350" y="52015"/>
                  </a:lnTo>
                  <a:lnTo>
                    <a:pt x="210642" y="46856"/>
                  </a:lnTo>
                  <a:lnTo>
                    <a:pt x="207213" y="45567"/>
                  </a:lnTo>
                  <a:lnTo>
                    <a:pt x="233246" y="45567"/>
                  </a:lnTo>
                  <a:lnTo>
                    <a:pt x="234971" y="50807"/>
                  </a:lnTo>
                  <a:lnTo>
                    <a:pt x="234971" y="92567"/>
                  </a:lnTo>
                  <a:lnTo>
                    <a:pt x="233242" y="97848"/>
                  </a:lnTo>
                  <a:close/>
                </a:path>
                <a:path w="488950" h="139064">
                  <a:moveTo>
                    <a:pt x="187700" y="107370"/>
                  </a:moveTo>
                  <a:lnTo>
                    <a:pt x="186276" y="106282"/>
                  </a:lnTo>
                  <a:lnTo>
                    <a:pt x="184540" y="101758"/>
                  </a:lnTo>
                  <a:lnTo>
                    <a:pt x="185366" y="96517"/>
                  </a:lnTo>
                  <a:lnTo>
                    <a:pt x="185444" y="96026"/>
                  </a:lnTo>
                  <a:lnTo>
                    <a:pt x="185877" y="96026"/>
                  </a:lnTo>
                  <a:lnTo>
                    <a:pt x="187700" y="107370"/>
                  </a:lnTo>
                  <a:close/>
                </a:path>
                <a:path w="488950" h="139064">
                  <a:moveTo>
                    <a:pt x="215590" y="114654"/>
                  </a:moveTo>
                  <a:lnTo>
                    <a:pt x="200458" y="114654"/>
                  </a:lnTo>
                  <a:lnTo>
                    <a:pt x="195031" y="112976"/>
                  </a:lnTo>
                  <a:lnTo>
                    <a:pt x="187700" y="107370"/>
                  </a:lnTo>
                  <a:lnTo>
                    <a:pt x="185956" y="96517"/>
                  </a:lnTo>
                  <a:lnTo>
                    <a:pt x="185877" y="96026"/>
                  </a:lnTo>
                  <a:lnTo>
                    <a:pt x="194413" y="96026"/>
                  </a:lnTo>
                  <a:lnTo>
                    <a:pt x="194870" y="96517"/>
                  </a:lnTo>
                  <a:lnTo>
                    <a:pt x="198321" y="97848"/>
                  </a:lnTo>
                  <a:lnTo>
                    <a:pt x="233242" y="97848"/>
                  </a:lnTo>
                  <a:lnTo>
                    <a:pt x="232457" y="100243"/>
                  </a:lnTo>
                  <a:lnTo>
                    <a:pt x="222423" y="111768"/>
                  </a:lnTo>
                  <a:lnTo>
                    <a:pt x="215590" y="114654"/>
                  </a:lnTo>
                  <a:close/>
                </a:path>
                <a:path w="488950" h="139064">
                  <a:moveTo>
                    <a:pt x="296511" y="114654"/>
                  </a:moveTo>
                  <a:lnTo>
                    <a:pt x="286546" y="114654"/>
                  </a:lnTo>
                  <a:lnTo>
                    <a:pt x="279437" y="114109"/>
                  </a:lnTo>
                  <a:lnTo>
                    <a:pt x="253839" y="92239"/>
                  </a:lnTo>
                  <a:lnTo>
                    <a:pt x="253854" y="51135"/>
                  </a:lnTo>
                  <a:lnTo>
                    <a:pt x="286546" y="28760"/>
                  </a:lnTo>
                  <a:lnTo>
                    <a:pt x="296511" y="28760"/>
                  </a:lnTo>
                  <a:lnTo>
                    <a:pt x="304441" y="31667"/>
                  </a:lnTo>
                  <a:lnTo>
                    <a:pt x="316259" y="43274"/>
                  </a:lnTo>
                  <a:lnTo>
                    <a:pt x="317223" y="45833"/>
                  </a:lnTo>
                  <a:lnTo>
                    <a:pt x="281861" y="45833"/>
                  </a:lnTo>
                  <a:lnTo>
                    <a:pt x="278317" y="47122"/>
                  </a:lnTo>
                  <a:lnTo>
                    <a:pt x="273519" y="52219"/>
                  </a:lnTo>
                  <a:lnTo>
                    <a:pt x="272319" y="56047"/>
                  </a:lnTo>
                  <a:lnTo>
                    <a:pt x="272319" y="87367"/>
                  </a:lnTo>
                  <a:lnTo>
                    <a:pt x="273519" y="91216"/>
                  </a:lnTo>
                  <a:lnTo>
                    <a:pt x="278317" y="96313"/>
                  </a:lnTo>
                  <a:lnTo>
                    <a:pt x="281861" y="97582"/>
                  </a:lnTo>
                  <a:lnTo>
                    <a:pt x="317218" y="97582"/>
                  </a:lnTo>
                  <a:lnTo>
                    <a:pt x="316259" y="100141"/>
                  </a:lnTo>
                  <a:lnTo>
                    <a:pt x="304441" y="111747"/>
                  </a:lnTo>
                  <a:lnTo>
                    <a:pt x="296511" y="114654"/>
                  </a:lnTo>
                  <a:close/>
                </a:path>
                <a:path w="488950" h="139064">
                  <a:moveTo>
                    <a:pt x="317218" y="97582"/>
                  </a:moveTo>
                  <a:lnTo>
                    <a:pt x="291209" y="97582"/>
                  </a:lnTo>
                  <a:lnTo>
                    <a:pt x="294740" y="96313"/>
                  </a:lnTo>
                  <a:lnTo>
                    <a:pt x="299563" y="91216"/>
                  </a:lnTo>
                  <a:lnTo>
                    <a:pt x="300773" y="87367"/>
                  </a:lnTo>
                  <a:lnTo>
                    <a:pt x="300773" y="56047"/>
                  </a:lnTo>
                  <a:lnTo>
                    <a:pt x="299563" y="52219"/>
                  </a:lnTo>
                  <a:lnTo>
                    <a:pt x="294740" y="47122"/>
                  </a:lnTo>
                  <a:lnTo>
                    <a:pt x="291209" y="45833"/>
                  </a:lnTo>
                  <a:lnTo>
                    <a:pt x="317223" y="45833"/>
                  </a:lnTo>
                  <a:lnTo>
                    <a:pt x="319219" y="51135"/>
                  </a:lnTo>
                  <a:lnTo>
                    <a:pt x="319219" y="92239"/>
                  </a:lnTo>
                  <a:lnTo>
                    <a:pt x="317218" y="97582"/>
                  </a:lnTo>
                  <a:close/>
                </a:path>
                <a:path w="488950" h="139064">
                  <a:moveTo>
                    <a:pt x="365832" y="46877"/>
                  </a:moveTo>
                  <a:lnTo>
                    <a:pt x="356600" y="46877"/>
                  </a:lnTo>
                  <a:lnTo>
                    <a:pt x="358452" y="38951"/>
                  </a:lnTo>
                  <a:lnTo>
                    <a:pt x="362463" y="33289"/>
                  </a:lnTo>
                  <a:lnTo>
                    <a:pt x="368634" y="29893"/>
                  </a:lnTo>
                  <a:lnTo>
                    <a:pt x="376964" y="28760"/>
                  </a:lnTo>
                  <a:lnTo>
                    <a:pt x="385946" y="28760"/>
                  </a:lnTo>
                  <a:lnTo>
                    <a:pt x="393123" y="31606"/>
                  </a:lnTo>
                  <a:lnTo>
                    <a:pt x="403866" y="42987"/>
                  </a:lnTo>
                  <a:lnTo>
                    <a:pt x="404684" y="45300"/>
                  </a:lnTo>
                  <a:lnTo>
                    <a:pt x="369537" y="45300"/>
                  </a:lnTo>
                  <a:lnTo>
                    <a:pt x="366092" y="46631"/>
                  </a:lnTo>
                  <a:lnTo>
                    <a:pt x="365832" y="46877"/>
                  </a:lnTo>
                  <a:close/>
                </a:path>
                <a:path w="488950" h="139064">
                  <a:moveTo>
                    <a:pt x="359789" y="113242"/>
                  </a:moveTo>
                  <a:lnTo>
                    <a:pt x="341343" y="113242"/>
                  </a:lnTo>
                  <a:lnTo>
                    <a:pt x="341343" y="30173"/>
                  </a:lnTo>
                  <a:lnTo>
                    <a:pt x="359515" y="30173"/>
                  </a:lnTo>
                  <a:lnTo>
                    <a:pt x="356643" y="46631"/>
                  </a:lnTo>
                  <a:lnTo>
                    <a:pt x="356600" y="46877"/>
                  </a:lnTo>
                  <a:lnTo>
                    <a:pt x="365832" y="46877"/>
                  </a:lnTo>
                  <a:lnTo>
                    <a:pt x="361147" y="51974"/>
                  </a:lnTo>
                  <a:lnTo>
                    <a:pt x="359822" y="55925"/>
                  </a:lnTo>
                  <a:lnTo>
                    <a:pt x="359789" y="113242"/>
                  </a:lnTo>
                  <a:close/>
                </a:path>
                <a:path w="488950" h="139064">
                  <a:moveTo>
                    <a:pt x="406552" y="67613"/>
                  </a:moveTo>
                  <a:lnTo>
                    <a:pt x="388108" y="67613"/>
                  </a:lnTo>
                  <a:lnTo>
                    <a:pt x="388108" y="55925"/>
                  </a:lnTo>
                  <a:lnTo>
                    <a:pt x="386896" y="51974"/>
                  </a:lnTo>
                  <a:lnTo>
                    <a:pt x="382073" y="46631"/>
                  </a:lnTo>
                  <a:lnTo>
                    <a:pt x="378587" y="45300"/>
                  </a:lnTo>
                  <a:lnTo>
                    <a:pt x="404684" y="45300"/>
                  </a:lnTo>
                  <a:lnTo>
                    <a:pt x="406552" y="50582"/>
                  </a:lnTo>
                  <a:lnTo>
                    <a:pt x="406552" y="67613"/>
                  </a:lnTo>
                  <a:close/>
                </a:path>
                <a:path w="488950" h="139064">
                  <a:moveTo>
                    <a:pt x="457955" y="30173"/>
                  </a:moveTo>
                  <a:lnTo>
                    <a:pt x="439476" y="30173"/>
                  </a:lnTo>
                  <a:lnTo>
                    <a:pt x="439476" y="9129"/>
                  </a:lnTo>
                  <a:lnTo>
                    <a:pt x="457955" y="9129"/>
                  </a:lnTo>
                  <a:lnTo>
                    <a:pt x="457955" y="30173"/>
                  </a:lnTo>
                  <a:close/>
                </a:path>
                <a:path w="488950" h="139064">
                  <a:moveTo>
                    <a:pt x="488845" y="47511"/>
                  </a:moveTo>
                  <a:lnTo>
                    <a:pt x="417706" y="47511"/>
                  </a:lnTo>
                  <a:lnTo>
                    <a:pt x="417706" y="30173"/>
                  </a:lnTo>
                  <a:lnTo>
                    <a:pt x="488845" y="30173"/>
                  </a:lnTo>
                  <a:lnTo>
                    <a:pt x="488845" y="47511"/>
                  </a:lnTo>
                  <a:close/>
                </a:path>
                <a:path w="488950" h="139064">
                  <a:moveTo>
                    <a:pt x="487441" y="113242"/>
                  </a:moveTo>
                  <a:lnTo>
                    <a:pt x="456047" y="113242"/>
                  </a:lnTo>
                  <a:lnTo>
                    <a:pt x="450185" y="111195"/>
                  </a:lnTo>
                  <a:lnTo>
                    <a:pt x="441614" y="102966"/>
                  </a:lnTo>
                  <a:lnTo>
                    <a:pt x="439476" y="97254"/>
                  </a:lnTo>
                  <a:lnTo>
                    <a:pt x="439476" y="47511"/>
                  </a:lnTo>
                  <a:lnTo>
                    <a:pt x="457955" y="47511"/>
                  </a:lnTo>
                  <a:lnTo>
                    <a:pt x="457955" y="92178"/>
                  </a:lnTo>
                  <a:lnTo>
                    <a:pt x="458356" y="93713"/>
                  </a:lnTo>
                  <a:lnTo>
                    <a:pt x="459978" y="95453"/>
                  </a:lnTo>
                  <a:lnTo>
                    <a:pt x="461419" y="95903"/>
                  </a:lnTo>
                  <a:lnTo>
                    <a:pt x="487441" y="95903"/>
                  </a:lnTo>
                  <a:lnTo>
                    <a:pt x="487441" y="113242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9657" y="2146767"/>
              <a:ext cx="153261" cy="8589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91289" y="3520884"/>
            <a:ext cx="9887585" cy="3316604"/>
          </a:xfrm>
          <a:custGeom>
            <a:avLst/>
            <a:gdLst/>
            <a:ahLst/>
            <a:cxnLst/>
            <a:rect l="l" t="t" r="r" b="b"/>
            <a:pathLst>
              <a:path w="9887585" h="3316604">
                <a:moveTo>
                  <a:pt x="9810704" y="3316204"/>
                </a:moveTo>
                <a:lnTo>
                  <a:pt x="76506" y="3316204"/>
                </a:lnTo>
                <a:lnTo>
                  <a:pt x="71179" y="3315672"/>
                </a:lnTo>
                <a:lnTo>
                  <a:pt x="31919" y="3299418"/>
                </a:lnTo>
                <a:lnTo>
                  <a:pt x="4175" y="3260688"/>
                </a:lnTo>
                <a:lnTo>
                  <a:pt x="0" y="3239706"/>
                </a:lnTo>
                <a:lnTo>
                  <a:pt x="0" y="3234322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3239706"/>
                </a:lnTo>
                <a:lnTo>
                  <a:pt x="9870416" y="3284291"/>
                </a:lnTo>
                <a:lnTo>
                  <a:pt x="9831686" y="3312028"/>
                </a:lnTo>
                <a:lnTo>
                  <a:pt x="9816026" y="3315672"/>
                </a:lnTo>
                <a:lnTo>
                  <a:pt x="9810704" y="3316204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2230" y="1207729"/>
            <a:ext cx="1637664" cy="429895"/>
          </a:xfrm>
          <a:custGeom>
            <a:avLst/>
            <a:gdLst/>
            <a:ahLst/>
            <a:cxnLst/>
            <a:rect l="l" t="t" r="r" b="b"/>
            <a:pathLst>
              <a:path w="1637664" h="429894">
                <a:moveTo>
                  <a:pt x="1561133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1561133" y="0"/>
                </a:lnTo>
                <a:lnTo>
                  <a:pt x="1605718" y="16785"/>
                </a:lnTo>
                <a:lnTo>
                  <a:pt x="1633455" y="55513"/>
                </a:lnTo>
                <a:lnTo>
                  <a:pt x="1637631" y="76506"/>
                </a:lnTo>
                <a:lnTo>
                  <a:pt x="1637631" y="353372"/>
                </a:lnTo>
                <a:lnTo>
                  <a:pt x="1620846" y="397958"/>
                </a:lnTo>
                <a:lnTo>
                  <a:pt x="1582116" y="425702"/>
                </a:lnTo>
                <a:lnTo>
                  <a:pt x="1566456" y="429354"/>
                </a:lnTo>
                <a:lnTo>
                  <a:pt x="1561133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471" y="1215499"/>
            <a:ext cx="157353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dfloop.py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551" y="2021460"/>
            <a:ext cx="3984625" cy="4762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601980">
              <a:lnSpc>
                <a:spcPct val="100000"/>
              </a:lnSpc>
              <a:spcBef>
                <a:spcPts val="550"/>
              </a:spcBef>
              <a:tabLst>
                <a:tab pos="1443990" algn="l"/>
              </a:tabLst>
            </a:pPr>
            <a:r>
              <a:rPr sz="1100" spc="-10" dirty="0">
                <a:solidFill>
                  <a:srgbClr val="04182D"/>
                </a:solidFill>
                <a:latin typeface="Courier New"/>
                <a:cs typeface="Courier New"/>
              </a:rPr>
              <a:t>pandas</a:t>
            </a:r>
            <a:r>
              <a:rPr sz="11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100" spc="-25" dirty="0">
                <a:solidFill>
                  <a:srgbClr val="04182D"/>
                </a:solidFill>
                <a:latin typeface="Courier New"/>
                <a:cs typeface="Courier New"/>
              </a:rPr>
              <a:t>pd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100" dirty="0">
                <a:solidFill>
                  <a:srgbClr val="04182D"/>
                </a:solidFill>
                <a:latin typeface="Courier New"/>
                <a:cs typeface="Courier New"/>
              </a:rPr>
              <a:t>brics</a:t>
            </a:r>
            <a:r>
              <a:rPr sz="11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1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4182D"/>
                </a:solidFill>
                <a:latin typeface="Courier New"/>
                <a:cs typeface="Courier New"/>
              </a:rPr>
              <a:t>pd.read_csv(</a:t>
            </a:r>
            <a:r>
              <a:rPr sz="1100" dirty="0">
                <a:solidFill>
                  <a:srgbClr val="BE2F72"/>
                </a:solidFill>
                <a:latin typeface="Courier New"/>
                <a:cs typeface="Courier New"/>
              </a:rPr>
              <a:t>"brics.csv"</a:t>
            </a:r>
            <a:r>
              <a:rPr sz="11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1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4182D"/>
                </a:solidFill>
                <a:latin typeface="Courier New"/>
                <a:cs typeface="Courier New"/>
              </a:rPr>
              <a:t>index_col</a:t>
            </a:r>
            <a:r>
              <a:rPr sz="11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1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100" spc="-25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100" spc="-25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endParaRPr sz="1100">
              <a:latin typeface="Courier New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9686" y="2568355"/>
            <a:ext cx="1248410" cy="114935"/>
            <a:chOff x="579686" y="2568355"/>
            <a:chExt cx="1248410" cy="11493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686" y="2573268"/>
              <a:ext cx="240866" cy="1097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7344" y="2568355"/>
              <a:ext cx="150449" cy="11324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905887" y="2528471"/>
            <a:ext cx="14579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4182D"/>
                </a:solidFill>
                <a:latin typeface="Courier New"/>
                <a:cs typeface="Courier New"/>
              </a:rPr>
              <a:t>brics.iterrows():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5354" y="2471809"/>
            <a:ext cx="868044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100" dirty="0">
                <a:solidFill>
                  <a:srgbClr val="04182D"/>
                </a:solidFill>
                <a:latin typeface="Courier New"/>
                <a:cs typeface="Courier New"/>
              </a:rPr>
              <a:t>lab,</a:t>
            </a:r>
            <a:r>
              <a:rPr sz="1100" spc="-1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100" spc="-25" dirty="0">
                <a:solidFill>
                  <a:srgbClr val="04182D"/>
                </a:solidFill>
                <a:latin typeface="Courier New"/>
                <a:cs typeface="Courier New"/>
              </a:rPr>
              <a:t>row </a:t>
            </a:r>
            <a:r>
              <a:rPr sz="1100" spc="-1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100" spc="-10" dirty="0">
                <a:solidFill>
                  <a:srgbClr val="04182D"/>
                </a:solidFill>
                <a:latin typeface="Courier New"/>
                <a:cs typeface="Courier New"/>
              </a:rPr>
              <a:t>(lab) </a:t>
            </a:r>
            <a:r>
              <a:rPr sz="1100" spc="-1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100" spc="-10" dirty="0">
                <a:solidFill>
                  <a:srgbClr val="04182D"/>
                </a:solidFill>
                <a:latin typeface="Courier New"/>
                <a:cs typeface="Courier New"/>
              </a:rPr>
              <a:t>(row)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8551" y="3556740"/>
            <a:ext cx="868044" cy="115189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BR</a:t>
            </a:r>
            <a:endParaRPr sz="1100">
              <a:latin typeface="Courier New"/>
              <a:cs typeface="Courier New"/>
            </a:endParaRPr>
          </a:p>
          <a:p>
            <a:pPr marL="12700" marR="5080">
              <a:lnSpc>
                <a:spcPct val="134300"/>
              </a:lnSpc>
            </a:pP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country capital 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area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population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8019" y="3781914"/>
            <a:ext cx="699770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275">
              <a:lnSpc>
                <a:spcPct val="1343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Brazil Brasilia</a:t>
            </a:r>
            <a:endParaRPr sz="1100">
              <a:latin typeface="Courier New"/>
              <a:cs typeface="Courier New"/>
            </a:endParaRPr>
          </a:p>
          <a:p>
            <a:pPr marL="265430">
              <a:lnSpc>
                <a:spcPct val="100000"/>
              </a:lnSpc>
              <a:spcBef>
                <a:spcPts val="450"/>
              </a:spcBef>
            </a:pP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8.516</a:t>
            </a:r>
            <a:endParaRPr sz="1100">
              <a:latin typeface="Courier New"/>
              <a:cs typeface="Courier New"/>
            </a:endParaRPr>
          </a:p>
          <a:p>
            <a:pPr marL="265430">
              <a:lnSpc>
                <a:spcPct val="100000"/>
              </a:lnSpc>
              <a:spcBef>
                <a:spcPts val="455"/>
              </a:spcBef>
            </a:pP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200.4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551" y="4682612"/>
            <a:ext cx="1963420" cy="7010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Name: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BR,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dtype: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object</a:t>
            </a:r>
            <a:endParaRPr sz="1100">
              <a:latin typeface="Courier New"/>
              <a:cs typeface="Courier New"/>
            </a:endParaRPr>
          </a:p>
          <a:p>
            <a:pPr marL="12700" marR="1689735">
              <a:lnSpc>
                <a:spcPct val="134300"/>
              </a:lnSpc>
            </a:pP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... RU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551" y="5358135"/>
            <a:ext cx="868044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country capital 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area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population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8019" y="5358135"/>
            <a:ext cx="531495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343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Russia Moscow</a:t>
            </a:r>
            <a:endParaRPr sz="110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spcBef>
                <a:spcPts val="450"/>
              </a:spcBef>
            </a:pP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17.1</a:t>
            </a:r>
            <a:endParaRPr sz="110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spcBef>
                <a:spcPts val="455"/>
              </a:spcBef>
            </a:pP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143.5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551" y="6258832"/>
            <a:ext cx="1963420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Name: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RU,</a:t>
            </a:r>
            <a:r>
              <a:rPr sz="11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dtype:</a:t>
            </a:r>
            <a:r>
              <a:rPr sz="11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ourier New"/>
                <a:cs typeface="Courier New"/>
              </a:rPr>
              <a:t>object </a:t>
            </a:r>
            <a:r>
              <a:rPr sz="1100" dirty="0">
                <a:solidFill>
                  <a:srgbClr val="FFFFFF"/>
                </a:solidFill>
                <a:latin typeface="Courier New"/>
                <a:cs typeface="Courier New"/>
              </a:rPr>
              <a:t>IN</a:t>
            </a:r>
            <a:r>
              <a:rPr sz="11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ourier New"/>
                <a:cs typeface="Courier New"/>
              </a:rPr>
              <a:t>...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523C9C-D223-26E3-A092-DB1EB9979291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CF2F82FE-8DF4-29E2-4BB0-E896C8CEC06E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20" dirty="0"/>
              <a:t>Selective</a:t>
            </a:r>
            <a:r>
              <a:rPr spc="-95" dirty="0"/>
              <a:t> </a:t>
            </a:r>
            <a:r>
              <a:rPr spc="-280" dirty="0"/>
              <a:t>print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04"/>
            <a:ext cx="9887585" cy="1822450"/>
            <a:chOff x="491289" y="1985604"/>
            <a:chExt cx="9887585" cy="1822450"/>
          </a:xfrm>
        </p:grpSpPr>
        <p:sp>
          <p:nvSpPr>
            <p:cNvPr id="4" name="object 4"/>
            <p:cNvSpPr/>
            <p:nvPr/>
          </p:nvSpPr>
          <p:spPr>
            <a:xfrm>
              <a:off x="491289" y="1985604"/>
              <a:ext cx="9887585" cy="1822450"/>
            </a:xfrm>
            <a:custGeom>
              <a:avLst/>
              <a:gdLst/>
              <a:ahLst/>
              <a:cxnLst/>
              <a:rect l="l" t="t" r="r" b="b"/>
              <a:pathLst>
                <a:path w="9887585" h="1822450">
                  <a:moveTo>
                    <a:pt x="9810704" y="1821865"/>
                  </a:moveTo>
                  <a:lnTo>
                    <a:pt x="76506" y="1821865"/>
                  </a:lnTo>
                  <a:lnTo>
                    <a:pt x="71179" y="1821333"/>
                  </a:lnTo>
                  <a:lnTo>
                    <a:pt x="31919" y="1805079"/>
                  </a:lnTo>
                  <a:lnTo>
                    <a:pt x="4175" y="1766349"/>
                  </a:lnTo>
                  <a:lnTo>
                    <a:pt x="0" y="1745367"/>
                  </a:lnTo>
                  <a:lnTo>
                    <a:pt x="0" y="1739983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497"/>
                  </a:lnTo>
                  <a:lnTo>
                    <a:pt x="9887202" y="1745367"/>
                  </a:lnTo>
                  <a:lnTo>
                    <a:pt x="9870416" y="1789952"/>
                  </a:lnTo>
                  <a:lnTo>
                    <a:pt x="9831686" y="1817689"/>
                  </a:lnTo>
                  <a:lnTo>
                    <a:pt x="9816026" y="1821333"/>
                  </a:lnTo>
                  <a:lnTo>
                    <a:pt x="9810704" y="1821865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467" y="2189653"/>
              <a:ext cx="797560" cy="226695"/>
            </a:xfrm>
            <a:custGeom>
              <a:avLst/>
              <a:gdLst/>
              <a:ahLst/>
              <a:cxnLst/>
              <a:rect l="l" t="t" r="r" b="b"/>
              <a:pathLst>
                <a:path w="797560" h="226694">
                  <a:moveTo>
                    <a:pt x="65415" y="37010"/>
                  </a:moveTo>
                  <a:lnTo>
                    <a:pt x="49368" y="37010"/>
                  </a:lnTo>
                  <a:lnTo>
                    <a:pt x="44629" y="35352"/>
                  </a:lnTo>
                  <a:lnTo>
                    <a:pt x="37352" y="28658"/>
                  </a:lnTo>
                  <a:lnTo>
                    <a:pt x="35542" y="24216"/>
                  </a:lnTo>
                  <a:lnTo>
                    <a:pt x="35542" y="13223"/>
                  </a:lnTo>
                  <a:lnTo>
                    <a:pt x="37391" y="8740"/>
                  </a:lnTo>
                  <a:lnTo>
                    <a:pt x="44778" y="1760"/>
                  </a:lnTo>
                  <a:lnTo>
                    <a:pt x="49481" y="0"/>
                  </a:lnTo>
                  <a:lnTo>
                    <a:pt x="65488" y="0"/>
                  </a:lnTo>
                  <a:lnTo>
                    <a:pt x="70190" y="1760"/>
                  </a:lnTo>
                  <a:lnTo>
                    <a:pt x="77578" y="8740"/>
                  </a:lnTo>
                  <a:lnTo>
                    <a:pt x="79427" y="13223"/>
                  </a:lnTo>
                  <a:lnTo>
                    <a:pt x="79427" y="24216"/>
                  </a:lnTo>
                  <a:lnTo>
                    <a:pt x="77577" y="28658"/>
                  </a:lnTo>
                  <a:lnTo>
                    <a:pt x="70096" y="35352"/>
                  </a:lnTo>
                  <a:lnTo>
                    <a:pt x="65415" y="37010"/>
                  </a:lnTo>
                  <a:close/>
                </a:path>
                <a:path w="797560" h="226694">
                  <a:moveTo>
                    <a:pt x="74837" y="156557"/>
                  </a:moveTo>
                  <a:lnTo>
                    <a:pt x="44666" y="156557"/>
                  </a:lnTo>
                  <a:lnTo>
                    <a:pt x="44666" y="77582"/>
                  </a:lnTo>
                  <a:lnTo>
                    <a:pt x="5709" y="77582"/>
                  </a:lnTo>
                  <a:lnTo>
                    <a:pt x="5709" y="49272"/>
                  </a:lnTo>
                  <a:lnTo>
                    <a:pt x="74837" y="49272"/>
                  </a:lnTo>
                  <a:lnTo>
                    <a:pt x="74837" y="156557"/>
                  </a:lnTo>
                  <a:close/>
                </a:path>
                <a:path w="797560" h="226694">
                  <a:moveTo>
                    <a:pt x="117264" y="184888"/>
                  </a:moveTo>
                  <a:lnTo>
                    <a:pt x="0" y="184888"/>
                  </a:lnTo>
                  <a:lnTo>
                    <a:pt x="0" y="156557"/>
                  </a:lnTo>
                  <a:lnTo>
                    <a:pt x="117264" y="156557"/>
                  </a:lnTo>
                  <a:lnTo>
                    <a:pt x="117264" y="184888"/>
                  </a:lnTo>
                  <a:close/>
                </a:path>
                <a:path w="797560" h="226694">
                  <a:moveTo>
                    <a:pt x="199440" y="67838"/>
                  </a:moveTo>
                  <a:lnTo>
                    <a:pt x="158397" y="67838"/>
                  </a:lnTo>
                  <a:lnTo>
                    <a:pt x="160976" y="53819"/>
                  </a:lnTo>
                  <a:lnTo>
                    <a:pt x="166173" y="49272"/>
                  </a:lnTo>
                  <a:lnTo>
                    <a:pt x="166860" y="48821"/>
                  </a:lnTo>
                  <a:lnTo>
                    <a:pt x="172149" y="46959"/>
                  </a:lnTo>
                  <a:lnTo>
                    <a:pt x="185173" y="46959"/>
                  </a:lnTo>
                  <a:lnTo>
                    <a:pt x="190507" y="48821"/>
                  </a:lnTo>
                  <a:lnTo>
                    <a:pt x="199203" y="56170"/>
                  </a:lnTo>
                  <a:lnTo>
                    <a:pt x="199649" y="57417"/>
                  </a:lnTo>
                  <a:lnTo>
                    <a:pt x="198390" y="61329"/>
                  </a:lnTo>
                  <a:lnTo>
                    <a:pt x="198291" y="61636"/>
                  </a:lnTo>
                  <a:lnTo>
                    <a:pt x="198498" y="63021"/>
                  </a:lnTo>
                  <a:lnTo>
                    <a:pt x="199388" y="67572"/>
                  </a:lnTo>
                  <a:lnTo>
                    <a:pt x="199440" y="67838"/>
                  </a:lnTo>
                  <a:close/>
                </a:path>
                <a:path w="797560" h="226694">
                  <a:moveTo>
                    <a:pt x="248433" y="67838"/>
                  </a:moveTo>
                  <a:lnTo>
                    <a:pt x="200397" y="67838"/>
                  </a:lnTo>
                  <a:lnTo>
                    <a:pt x="201019" y="61636"/>
                  </a:lnTo>
                  <a:lnTo>
                    <a:pt x="201050" y="61329"/>
                  </a:lnTo>
                  <a:lnTo>
                    <a:pt x="199649" y="57417"/>
                  </a:lnTo>
                  <a:lnTo>
                    <a:pt x="199893" y="56662"/>
                  </a:lnTo>
                  <a:lnTo>
                    <a:pt x="208531" y="49272"/>
                  </a:lnTo>
                  <a:lnTo>
                    <a:pt x="209198" y="48821"/>
                  </a:lnTo>
                  <a:lnTo>
                    <a:pt x="214576" y="46959"/>
                  </a:lnTo>
                  <a:lnTo>
                    <a:pt x="230660" y="46959"/>
                  </a:lnTo>
                  <a:lnTo>
                    <a:pt x="237956" y="50459"/>
                  </a:lnTo>
                  <a:lnTo>
                    <a:pt x="243126" y="57417"/>
                  </a:lnTo>
                  <a:lnTo>
                    <a:pt x="246571" y="63021"/>
                  </a:lnTo>
                  <a:lnTo>
                    <a:pt x="248330" y="67572"/>
                  </a:lnTo>
                  <a:lnTo>
                    <a:pt x="248433" y="67838"/>
                  </a:lnTo>
                  <a:close/>
                </a:path>
                <a:path w="797560" h="226694">
                  <a:moveTo>
                    <a:pt x="162708" y="184888"/>
                  </a:moveTo>
                  <a:lnTo>
                    <a:pt x="134160" y="184888"/>
                  </a:lnTo>
                  <a:lnTo>
                    <a:pt x="134160" y="49272"/>
                  </a:lnTo>
                  <a:lnTo>
                    <a:pt x="161812" y="49272"/>
                  </a:lnTo>
                  <a:lnTo>
                    <a:pt x="160976" y="53819"/>
                  </a:lnTo>
                  <a:lnTo>
                    <a:pt x="157684" y="56662"/>
                  </a:lnTo>
                  <a:lnTo>
                    <a:pt x="157376" y="57417"/>
                  </a:lnTo>
                  <a:lnTo>
                    <a:pt x="156040" y="61329"/>
                  </a:lnTo>
                  <a:lnTo>
                    <a:pt x="155935" y="61636"/>
                  </a:lnTo>
                  <a:lnTo>
                    <a:pt x="157055" y="67572"/>
                  </a:lnTo>
                  <a:lnTo>
                    <a:pt x="158397" y="67838"/>
                  </a:lnTo>
                  <a:lnTo>
                    <a:pt x="248433" y="67838"/>
                  </a:lnTo>
                  <a:lnTo>
                    <a:pt x="249020" y="69356"/>
                  </a:lnTo>
                  <a:lnTo>
                    <a:pt x="249634" y="72321"/>
                  </a:lnTo>
                  <a:lnTo>
                    <a:pt x="168213" y="72321"/>
                  </a:lnTo>
                  <a:lnTo>
                    <a:pt x="166197" y="73222"/>
                  </a:lnTo>
                  <a:lnTo>
                    <a:pt x="163398" y="76763"/>
                  </a:lnTo>
                  <a:lnTo>
                    <a:pt x="162708" y="79711"/>
                  </a:lnTo>
                  <a:lnTo>
                    <a:pt x="162708" y="184888"/>
                  </a:lnTo>
                  <a:close/>
                </a:path>
                <a:path w="797560" h="226694">
                  <a:moveTo>
                    <a:pt x="158397" y="67838"/>
                  </a:moveTo>
                  <a:lnTo>
                    <a:pt x="157055" y="67572"/>
                  </a:lnTo>
                  <a:lnTo>
                    <a:pt x="156196" y="63021"/>
                  </a:lnTo>
                  <a:lnTo>
                    <a:pt x="156068" y="61636"/>
                  </a:lnTo>
                  <a:lnTo>
                    <a:pt x="156040" y="61329"/>
                  </a:lnTo>
                  <a:lnTo>
                    <a:pt x="157376" y="57417"/>
                  </a:lnTo>
                  <a:lnTo>
                    <a:pt x="157684" y="56662"/>
                  </a:lnTo>
                  <a:lnTo>
                    <a:pt x="160976" y="53819"/>
                  </a:lnTo>
                  <a:lnTo>
                    <a:pt x="158446" y="67572"/>
                  </a:lnTo>
                  <a:lnTo>
                    <a:pt x="158397" y="67838"/>
                  </a:lnTo>
                  <a:close/>
                </a:path>
                <a:path w="797560" h="226694">
                  <a:moveTo>
                    <a:pt x="200397" y="67838"/>
                  </a:moveTo>
                  <a:lnTo>
                    <a:pt x="199440" y="67838"/>
                  </a:lnTo>
                  <a:lnTo>
                    <a:pt x="198498" y="63021"/>
                  </a:lnTo>
                  <a:lnTo>
                    <a:pt x="198390" y="61329"/>
                  </a:lnTo>
                  <a:lnTo>
                    <a:pt x="199649" y="57417"/>
                  </a:lnTo>
                  <a:lnTo>
                    <a:pt x="201050" y="61329"/>
                  </a:lnTo>
                  <a:lnTo>
                    <a:pt x="200423" y="67572"/>
                  </a:lnTo>
                  <a:lnTo>
                    <a:pt x="200397" y="67838"/>
                  </a:lnTo>
                  <a:close/>
                </a:path>
                <a:path w="797560" h="226694">
                  <a:moveTo>
                    <a:pt x="205584" y="184888"/>
                  </a:moveTo>
                  <a:lnTo>
                    <a:pt x="179556" y="184888"/>
                  </a:lnTo>
                  <a:lnTo>
                    <a:pt x="179477" y="79711"/>
                  </a:lnTo>
                  <a:lnTo>
                    <a:pt x="178559" y="76763"/>
                  </a:lnTo>
                  <a:lnTo>
                    <a:pt x="175595" y="73222"/>
                  </a:lnTo>
                  <a:lnTo>
                    <a:pt x="173586" y="72321"/>
                  </a:lnTo>
                  <a:lnTo>
                    <a:pt x="211498" y="72321"/>
                  </a:lnTo>
                  <a:lnTo>
                    <a:pt x="209456" y="73222"/>
                  </a:lnTo>
                  <a:lnTo>
                    <a:pt x="206436" y="76763"/>
                  </a:lnTo>
                  <a:lnTo>
                    <a:pt x="205605" y="79711"/>
                  </a:lnTo>
                  <a:lnTo>
                    <a:pt x="205584" y="184888"/>
                  </a:lnTo>
                  <a:close/>
                </a:path>
                <a:path w="797560" h="226694">
                  <a:moveTo>
                    <a:pt x="250979" y="184888"/>
                  </a:moveTo>
                  <a:lnTo>
                    <a:pt x="222433" y="184888"/>
                  </a:lnTo>
                  <a:lnTo>
                    <a:pt x="222370" y="79711"/>
                  </a:lnTo>
                  <a:lnTo>
                    <a:pt x="221553" y="76763"/>
                  </a:lnTo>
                  <a:lnTo>
                    <a:pt x="218835" y="73222"/>
                  </a:lnTo>
                  <a:lnTo>
                    <a:pt x="216871" y="72321"/>
                  </a:lnTo>
                  <a:lnTo>
                    <a:pt x="249634" y="72321"/>
                  </a:lnTo>
                  <a:lnTo>
                    <a:pt x="250489" y="76447"/>
                  </a:lnTo>
                  <a:lnTo>
                    <a:pt x="250979" y="84297"/>
                  </a:lnTo>
                  <a:lnTo>
                    <a:pt x="250979" y="184888"/>
                  </a:lnTo>
                  <a:close/>
                </a:path>
                <a:path w="797560" h="226694">
                  <a:moveTo>
                    <a:pt x="316809" y="77746"/>
                  </a:moveTo>
                  <a:lnTo>
                    <a:pt x="303204" y="77746"/>
                  </a:lnTo>
                  <a:lnTo>
                    <a:pt x="305239" y="64781"/>
                  </a:lnTo>
                  <a:lnTo>
                    <a:pt x="305603" y="61449"/>
                  </a:lnTo>
                  <a:lnTo>
                    <a:pt x="305820" y="61083"/>
                  </a:lnTo>
                  <a:lnTo>
                    <a:pt x="305891" y="60627"/>
                  </a:lnTo>
                  <a:lnTo>
                    <a:pt x="306494" y="59521"/>
                  </a:lnTo>
                  <a:lnTo>
                    <a:pt x="337563" y="46959"/>
                  </a:lnTo>
                  <a:lnTo>
                    <a:pt x="347610" y="47841"/>
                  </a:lnTo>
                  <a:lnTo>
                    <a:pt x="378911" y="74389"/>
                  </a:lnTo>
                  <a:lnTo>
                    <a:pt x="323514" y="74389"/>
                  </a:lnTo>
                  <a:lnTo>
                    <a:pt x="318139" y="76497"/>
                  </a:lnTo>
                  <a:lnTo>
                    <a:pt x="317045" y="77493"/>
                  </a:lnTo>
                  <a:lnTo>
                    <a:pt x="316809" y="77746"/>
                  </a:lnTo>
                  <a:close/>
                </a:path>
                <a:path w="797560" h="226694">
                  <a:moveTo>
                    <a:pt x="307674" y="226136"/>
                  </a:moveTo>
                  <a:lnTo>
                    <a:pt x="277560" y="226136"/>
                  </a:lnTo>
                  <a:lnTo>
                    <a:pt x="277560" y="49272"/>
                  </a:lnTo>
                  <a:lnTo>
                    <a:pt x="307674" y="49272"/>
                  </a:lnTo>
                  <a:lnTo>
                    <a:pt x="305891" y="60627"/>
                  </a:lnTo>
                  <a:lnTo>
                    <a:pt x="303629" y="64781"/>
                  </a:lnTo>
                  <a:lnTo>
                    <a:pt x="302436" y="70857"/>
                  </a:lnTo>
                  <a:lnTo>
                    <a:pt x="302828" y="76497"/>
                  </a:lnTo>
                  <a:lnTo>
                    <a:pt x="302914" y="77746"/>
                  </a:lnTo>
                  <a:lnTo>
                    <a:pt x="316809" y="77746"/>
                  </a:lnTo>
                  <a:lnTo>
                    <a:pt x="309706" y="85361"/>
                  </a:lnTo>
                  <a:lnTo>
                    <a:pt x="307780" y="91318"/>
                  </a:lnTo>
                  <a:lnTo>
                    <a:pt x="307786" y="142842"/>
                  </a:lnTo>
                  <a:lnTo>
                    <a:pt x="309706" y="148799"/>
                  </a:lnTo>
                  <a:lnTo>
                    <a:pt x="316973" y="156608"/>
                  </a:lnTo>
                  <a:lnTo>
                    <a:pt x="302515" y="156608"/>
                  </a:lnTo>
                  <a:lnTo>
                    <a:pt x="301126" y="165436"/>
                  </a:lnTo>
                  <a:lnTo>
                    <a:pt x="301013" y="166158"/>
                  </a:lnTo>
                  <a:lnTo>
                    <a:pt x="303848" y="173527"/>
                  </a:lnTo>
                  <a:lnTo>
                    <a:pt x="306172" y="175316"/>
                  </a:lnTo>
                  <a:lnTo>
                    <a:pt x="307511" y="183652"/>
                  </a:lnTo>
                  <a:lnTo>
                    <a:pt x="307674" y="226136"/>
                  </a:lnTo>
                  <a:close/>
                </a:path>
                <a:path w="797560" h="226694">
                  <a:moveTo>
                    <a:pt x="305603" y="61449"/>
                  </a:moveTo>
                  <a:lnTo>
                    <a:pt x="305643" y="61083"/>
                  </a:lnTo>
                  <a:lnTo>
                    <a:pt x="305891" y="60627"/>
                  </a:lnTo>
                  <a:lnTo>
                    <a:pt x="305820" y="61083"/>
                  </a:lnTo>
                  <a:lnTo>
                    <a:pt x="305603" y="61449"/>
                  </a:lnTo>
                  <a:close/>
                </a:path>
                <a:path w="797560" h="226694">
                  <a:moveTo>
                    <a:pt x="303629" y="64781"/>
                  </a:moveTo>
                  <a:lnTo>
                    <a:pt x="305643" y="61083"/>
                  </a:lnTo>
                  <a:lnTo>
                    <a:pt x="305603" y="61449"/>
                  </a:lnTo>
                  <a:lnTo>
                    <a:pt x="303629" y="64781"/>
                  </a:lnTo>
                  <a:close/>
                </a:path>
                <a:path w="797560" h="226694">
                  <a:moveTo>
                    <a:pt x="303204" y="77746"/>
                  </a:moveTo>
                  <a:lnTo>
                    <a:pt x="302914" y="77746"/>
                  </a:lnTo>
                  <a:lnTo>
                    <a:pt x="302436" y="70857"/>
                  </a:lnTo>
                  <a:lnTo>
                    <a:pt x="303629" y="64781"/>
                  </a:lnTo>
                  <a:lnTo>
                    <a:pt x="305603" y="61449"/>
                  </a:lnTo>
                  <a:lnTo>
                    <a:pt x="305239" y="64781"/>
                  </a:lnTo>
                  <a:lnTo>
                    <a:pt x="303244" y="77493"/>
                  </a:lnTo>
                  <a:lnTo>
                    <a:pt x="303204" y="77746"/>
                  </a:lnTo>
                  <a:close/>
                </a:path>
                <a:path w="797560" h="226694">
                  <a:moveTo>
                    <a:pt x="378901" y="159750"/>
                  </a:moveTo>
                  <a:lnTo>
                    <a:pt x="338029" y="159750"/>
                  </a:lnTo>
                  <a:lnTo>
                    <a:pt x="343682" y="157581"/>
                  </a:lnTo>
                  <a:lnTo>
                    <a:pt x="351315" y="149208"/>
                  </a:lnTo>
                  <a:lnTo>
                    <a:pt x="353235" y="142842"/>
                  </a:lnTo>
                  <a:lnTo>
                    <a:pt x="353235" y="91318"/>
                  </a:lnTo>
                  <a:lnTo>
                    <a:pt x="351315" y="84931"/>
                  </a:lnTo>
                  <a:lnTo>
                    <a:pt x="343626" y="76497"/>
                  </a:lnTo>
                  <a:lnTo>
                    <a:pt x="338029" y="74389"/>
                  </a:lnTo>
                  <a:lnTo>
                    <a:pt x="378911" y="74389"/>
                  </a:lnTo>
                  <a:lnTo>
                    <a:pt x="380270" y="77493"/>
                  </a:lnTo>
                  <a:lnTo>
                    <a:pt x="382579" y="87431"/>
                  </a:lnTo>
                  <a:lnTo>
                    <a:pt x="383349" y="98524"/>
                  </a:lnTo>
                  <a:lnTo>
                    <a:pt x="383349" y="135411"/>
                  </a:lnTo>
                  <a:lnTo>
                    <a:pt x="382579" y="146599"/>
                  </a:lnTo>
                  <a:lnTo>
                    <a:pt x="380270" y="156608"/>
                  </a:lnTo>
                  <a:lnTo>
                    <a:pt x="378901" y="159750"/>
                  </a:lnTo>
                  <a:close/>
                </a:path>
                <a:path w="797560" h="226694">
                  <a:moveTo>
                    <a:pt x="306172" y="175316"/>
                  </a:moveTo>
                  <a:lnTo>
                    <a:pt x="303848" y="173527"/>
                  </a:lnTo>
                  <a:lnTo>
                    <a:pt x="301013" y="166158"/>
                  </a:lnTo>
                  <a:lnTo>
                    <a:pt x="302515" y="156608"/>
                  </a:lnTo>
                  <a:lnTo>
                    <a:pt x="303167" y="156608"/>
                  </a:lnTo>
                  <a:lnTo>
                    <a:pt x="306172" y="175316"/>
                  </a:lnTo>
                  <a:close/>
                </a:path>
                <a:path w="797560" h="226694">
                  <a:moveTo>
                    <a:pt x="337563" y="187181"/>
                  </a:moveTo>
                  <a:lnTo>
                    <a:pt x="303167" y="156608"/>
                  </a:lnTo>
                  <a:lnTo>
                    <a:pt x="316973" y="156608"/>
                  </a:lnTo>
                  <a:lnTo>
                    <a:pt x="317878" y="157581"/>
                  </a:lnTo>
                  <a:lnTo>
                    <a:pt x="323514" y="159750"/>
                  </a:lnTo>
                  <a:lnTo>
                    <a:pt x="378901" y="159750"/>
                  </a:lnTo>
                  <a:lnTo>
                    <a:pt x="376423" y="165436"/>
                  </a:lnTo>
                  <a:lnTo>
                    <a:pt x="371036" y="173077"/>
                  </a:lnTo>
                  <a:lnTo>
                    <a:pt x="364347" y="179244"/>
                  </a:lnTo>
                  <a:lnTo>
                    <a:pt x="356538" y="183652"/>
                  </a:lnTo>
                  <a:lnTo>
                    <a:pt x="347610" y="186298"/>
                  </a:lnTo>
                  <a:lnTo>
                    <a:pt x="337563" y="187181"/>
                  </a:lnTo>
                  <a:close/>
                </a:path>
                <a:path w="797560" h="226694">
                  <a:moveTo>
                    <a:pt x="467414" y="187181"/>
                  </a:moveTo>
                  <a:lnTo>
                    <a:pt x="428457" y="172974"/>
                  </a:lnTo>
                  <a:lnTo>
                    <a:pt x="414015" y="134285"/>
                  </a:lnTo>
                  <a:lnTo>
                    <a:pt x="414031" y="99649"/>
                  </a:lnTo>
                  <a:lnTo>
                    <a:pt x="428457" y="61186"/>
                  </a:lnTo>
                  <a:lnTo>
                    <a:pt x="467414" y="46959"/>
                  </a:lnTo>
                  <a:lnTo>
                    <a:pt x="478994" y="47849"/>
                  </a:lnTo>
                  <a:lnTo>
                    <a:pt x="512603" y="68920"/>
                  </a:lnTo>
                  <a:lnTo>
                    <a:pt x="515587" y="74839"/>
                  </a:lnTo>
                  <a:lnTo>
                    <a:pt x="459765" y="74839"/>
                  </a:lnTo>
                  <a:lnTo>
                    <a:pt x="453982" y="76927"/>
                  </a:lnTo>
                  <a:lnTo>
                    <a:pt x="446146" y="85259"/>
                  </a:lnTo>
                  <a:lnTo>
                    <a:pt x="444185" y="91502"/>
                  </a:lnTo>
                  <a:lnTo>
                    <a:pt x="444185" y="142637"/>
                  </a:lnTo>
                  <a:lnTo>
                    <a:pt x="446146" y="148922"/>
                  </a:lnTo>
                  <a:lnTo>
                    <a:pt x="453982" y="157233"/>
                  </a:lnTo>
                  <a:lnTo>
                    <a:pt x="459765" y="159300"/>
                  </a:lnTo>
                  <a:lnTo>
                    <a:pt x="515575" y="159300"/>
                  </a:lnTo>
                  <a:lnTo>
                    <a:pt x="512603" y="165225"/>
                  </a:lnTo>
                  <a:lnTo>
                    <a:pt x="506261" y="172974"/>
                  </a:lnTo>
                  <a:lnTo>
                    <a:pt x="498418" y="179193"/>
                  </a:lnTo>
                  <a:lnTo>
                    <a:pt x="489329" y="183632"/>
                  </a:lnTo>
                  <a:lnTo>
                    <a:pt x="478994" y="186294"/>
                  </a:lnTo>
                  <a:lnTo>
                    <a:pt x="467414" y="187181"/>
                  </a:lnTo>
                  <a:close/>
                </a:path>
                <a:path w="797560" h="226694">
                  <a:moveTo>
                    <a:pt x="515575" y="159300"/>
                  </a:moveTo>
                  <a:lnTo>
                    <a:pt x="475027" y="159300"/>
                  </a:lnTo>
                  <a:lnTo>
                    <a:pt x="480792" y="157233"/>
                  </a:lnTo>
                  <a:lnTo>
                    <a:pt x="488667" y="148922"/>
                  </a:lnTo>
                  <a:lnTo>
                    <a:pt x="490644" y="142637"/>
                  </a:lnTo>
                  <a:lnTo>
                    <a:pt x="490644" y="91502"/>
                  </a:lnTo>
                  <a:lnTo>
                    <a:pt x="488667" y="85259"/>
                  </a:lnTo>
                  <a:lnTo>
                    <a:pt x="484710" y="81103"/>
                  </a:lnTo>
                  <a:lnTo>
                    <a:pt x="480792" y="76927"/>
                  </a:lnTo>
                  <a:lnTo>
                    <a:pt x="475027" y="74839"/>
                  </a:lnTo>
                  <a:lnTo>
                    <a:pt x="515587" y="74839"/>
                  </a:lnTo>
                  <a:lnTo>
                    <a:pt x="517134" y="77907"/>
                  </a:lnTo>
                  <a:lnTo>
                    <a:pt x="519852" y="88150"/>
                  </a:lnTo>
                  <a:lnTo>
                    <a:pt x="520758" y="99649"/>
                  </a:lnTo>
                  <a:lnTo>
                    <a:pt x="520758" y="134285"/>
                  </a:lnTo>
                  <a:lnTo>
                    <a:pt x="519852" y="145881"/>
                  </a:lnTo>
                  <a:lnTo>
                    <a:pt x="517134" y="156194"/>
                  </a:lnTo>
                  <a:lnTo>
                    <a:pt x="515575" y="159300"/>
                  </a:lnTo>
                  <a:close/>
                </a:path>
                <a:path w="797560" h="226694">
                  <a:moveTo>
                    <a:pt x="596742" y="76518"/>
                  </a:moveTo>
                  <a:lnTo>
                    <a:pt x="581650" y="76518"/>
                  </a:lnTo>
                  <a:lnTo>
                    <a:pt x="584673" y="63591"/>
                  </a:lnTo>
                  <a:lnTo>
                    <a:pt x="591222" y="54354"/>
                  </a:lnTo>
                  <a:lnTo>
                    <a:pt x="601297" y="48808"/>
                  </a:lnTo>
                  <a:lnTo>
                    <a:pt x="614898" y="46959"/>
                  </a:lnTo>
                  <a:lnTo>
                    <a:pt x="625344" y="47830"/>
                  </a:lnTo>
                  <a:lnTo>
                    <a:pt x="658395" y="73939"/>
                  </a:lnTo>
                  <a:lnTo>
                    <a:pt x="602771" y="73939"/>
                  </a:lnTo>
                  <a:lnTo>
                    <a:pt x="597166" y="76129"/>
                  </a:lnTo>
                  <a:lnTo>
                    <a:pt x="596742" y="76518"/>
                  </a:lnTo>
                  <a:close/>
                </a:path>
                <a:path w="797560" h="226694">
                  <a:moveTo>
                    <a:pt x="586855" y="184888"/>
                  </a:moveTo>
                  <a:lnTo>
                    <a:pt x="556741" y="184888"/>
                  </a:lnTo>
                  <a:lnTo>
                    <a:pt x="556741" y="49272"/>
                  </a:lnTo>
                  <a:lnTo>
                    <a:pt x="586407" y="49272"/>
                  </a:lnTo>
                  <a:lnTo>
                    <a:pt x="581717" y="76129"/>
                  </a:lnTo>
                  <a:lnTo>
                    <a:pt x="581650" y="76518"/>
                  </a:lnTo>
                  <a:lnTo>
                    <a:pt x="596742" y="76518"/>
                  </a:lnTo>
                  <a:lnTo>
                    <a:pt x="589059" y="84870"/>
                  </a:lnTo>
                  <a:lnTo>
                    <a:pt x="588261" y="87034"/>
                  </a:lnTo>
                  <a:lnTo>
                    <a:pt x="586901" y="91318"/>
                  </a:lnTo>
                  <a:lnTo>
                    <a:pt x="586855" y="184888"/>
                  </a:lnTo>
                  <a:close/>
                </a:path>
                <a:path w="797560" h="226694">
                  <a:moveTo>
                    <a:pt x="663204" y="110396"/>
                  </a:moveTo>
                  <a:lnTo>
                    <a:pt x="633090" y="110396"/>
                  </a:lnTo>
                  <a:lnTo>
                    <a:pt x="633090" y="91318"/>
                  </a:lnTo>
                  <a:lnTo>
                    <a:pt x="631112" y="84870"/>
                  </a:lnTo>
                  <a:lnTo>
                    <a:pt x="623239" y="76129"/>
                  </a:lnTo>
                  <a:lnTo>
                    <a:pt x="617548" y="73939"/>
                  </a:lnTo>
                  <a:lnTo>
                    <a:pt x="658395" y="73939"/>
                  </a:lnTo>
                  <a:lnTo>
                    <a:pt x="659915" y="77160"/>
                  </a:lnTo>
                  <a:lnTo>
                    <a:pt x="662381" y="87034"/>
                  </a:lnTo>
                  <a:lnTo>
                    <a:pt x="663204" y="98073"/>
                  </a:lnTo>
                  <a:lnTo>
                    <a:pt x="663204" y="110396"/>
                  </a:lnTo>
                  <a:close/>
                </a:path>
                <a:path w="797560" h="226694">
                  <a:moveTo>
                    <a:pt x="746989" y="49272"/>
                  </a:moveTo>
                  <a:lnTo>
                    <a:pt x="716820" y="49272"/>
                  </a:lnTo>
                  <a:lnTo>
                    <a:pt x="716820" y="14902"/>
                  </a:lnTo>
                  <a:lnTo>
                    <a:pt x="746989" y="14902"/>
                  </a:lnTo>
                  <a:lnTo>
                    <a:pt x="746989" y="49272"/>
                  </a:lnTo>
                  <a:close/>
                </a:path>
                <a:path w="797560" h="226694">
                  <a:moveTo>
                    <a:pt x="797422" y="77582"/>
                  </a:moveTo>
                  <a:lnTo>
                    <a:pt x="681277" y="77582"/>
                  </a:lnTo>
                  <a:lnTo>
                    <a:pt x="681277" y="49272"/>
                  </a:lnTo>
                  <a:lnTo>
                    <a:pt x="797422" y="49272"/>
                  </a:lnTo>
                  <a:lnTo>
                    <a:pt x="797422" y="77582"/>
                  </a:lnTo>
                  <a:close/>
                </a:path>
                <a:path w="797560" h="226694">
                  <a:moveTo>
                    <a:pt x="795127" y="184888"/>
                  </a:moveTo>
                  <a:lnTo>
                    <a:pt x="756000" y="184888"/>
                  </a:lnTo>
                  <a:lnTo>
                    <a:pt x="747384" y="184259"/>
                  </a:lnTo>
                  <a:lnTo>
                    <a:pt x="717474" y="155322"/>
                  </a:lnTo>
                  <a:lnTo>
                    <a:pt x="716820" y="146875"/>
                  </a:lnTo>
                  <a:lnTo>
                    <a:pt x="716820" y="77582"/>
                  </a:lnTo>
                  <a:lnTo>
                    <a:pt x="746989" y="77582"/>
                  </a:lnTo>
                  <a:lnTo>
                    <a:pt x="746989" y="150498"/>
                  </a:lnTo>
                  <a:lnTo>
                    <a:pt x="747642" y="153016"/>
                  </a:lnTo>
                  <a:lnTo>
                    <a:pt x="750291" y="155861"/>
                  </a:lnTo>
                  <a:lnTo>
                    <a:pt x="752643" y="156557"/>
                  </a:lnTo>
                  <a:lnTo>
                    <a:pt x="795127" y="156557"/>
                  </a:lnTo>
                  <a:lnTo>
                    <a:pt x="795127" y="184888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0253" y="2236612"/>
              <a:ext cx="250074" cy="14022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5878" y="2975532"/>
              <a:ext cx="393065" cy="179705"/>
            </a:xfrm>
            <a:custGeom>
              <a:avLst/>
              <a:gdLst/>
              <a:ahLst/>
              <a:cxnLst/>
              <a:rect l="l" t="t" r="r" b="b"/>
              <a:pathLst>
                <a:path w="393065" h="179705">
                  <a:moveTo>
                    <a:pt x="66831" y="43786"/>
                  </a:moveTo>
                  <a:lnTo>
                    <a:pt x="36662" y="43786"/>
                  </a:lnTo>
                  <a:lnTo>
                    <a:pt x="36662" y="36396"/>
                  </a:lnTo>
                  <a:lnTo>
                    <a:pt x="59135" y="2469"/>
                  </a:lnTo>
                  <a:lnTo>
                    <a:pt x="74667" y="0"/>
                  </a:lnTo>
                  <a:lnTo>
                    <a:pt x="118384" y="0"/>
                  </a:lnTo>
                  <a:lnTo>
                    <a:pt x="118384" y="28331"/>
                  </a:lnTo>
                  <a:lnTo>
                    <a:pt x="72018" y="28331"/>
                  </a:lnTo>
                  <a:lnTo>
                    <a:pt x="70041" y="28986"/>
                  </a:lnTo>
                  <a:lnTo>
                    <a:pt x="67466" y="31565"/>
                  </a:lnTo>
                  <a:lnTo>
                    <a:pt x="66831" y="33510"/>
                  </a:lnTo>
                  <a:lnTo>
                    <a:pt x="66831" y="43786"/>
                  </a:lnTo>
                  <a:close/>
                </a:path>
                <a:path w="393065" h="179705">
                  <a:moveTo>
                    <a:pt x="118384" y="72096"/>
                  </a:moveTo>
                  <a:lnTo>
                    <a:pt x="0" y="72096"/>
                  </a:lnTo>
                  <a:lnTo>
                    <a:pt x="0" y="43786"/>
                  </a:lnTo>
                  <a:lnTo>
                    <a:pt x="118384" y="43786"/>
                  </a:lnTo>
                  <a:lnTo>
                    <a:pt x="118384" y="72096"/>
                  </a:lnTo>
                  <a:close/>
                </a:path>
                <a:path w="393065" h="179705">
                  <a:moveTo>
                    <a:pt x="66831" y="176884"/>
                  </a:moveTo>
                  <a:lnTo>
                    <a:pt x="36662" y="176884"/>
                  </a:lnTo>
                  <a:lnTo>
                    <a:pt x="36662" y="72096"/>
                  </a:lnTo>
                  <a:lnTo>
                    <a:pt x="66831" y="72096"/>
                  </a:lnTo>
                  <a:lnTo>
                    <a:pt x="66831" y="176884"/>
                  </a:lnTo>
                  <a:close/>
                </a:path>
                <a:path w="393065" h="179705">
                  <a:moveTo>
                    <a:pt x="197187" y="179177"/>
                  </a:moveTo>
                  <a:lnTo>
                    <a:pt x="158230" y="164970"/>
                  </a:lnTo>
                  <a:lnTo>
                    <a:pt x="143788" y="126281"/>
                  </a:lnTo>
                  <a:lnTo>
                    <a:pt x="143804" y="91645"/>
                  </a:lnTo>
                  <a:lnTo>
                    <a:pt x="158230" y="53182"/>
                  </a:lnTo>
                  <a:lnTo>
                    <a:pt x="197187" y="38955"/>
                  </a:lnTo>
                  <a:lnTo>
                    <a:pt x="208767" y="39845"/>
                  </a:lnTo>
                  <a:lnTo>
                    <a:pt x="242376" y="60916"/>
                  </a:lnTo>
                  <a:lnTo>
                    <a:pt x="245360" y="66835"/>
                  </a:lnTo>
                  <a:lnTo>
                    <a:pt x="189537" y="66835"/>
                  </a:lnTo>
                  <a:lnTo>
                    <a:pt x="183754" y="68923"/>
                  </a:lnTo>
                  <a:lnTo>
                    <a:pt x="175918" y="77255"/>
                  </a:lnTo>
                  <a:lnTo>
                    <a:pt x="173959" y="83498"/>
                  </a:lnTo>
                  <a:lnTo>
                    <a:pt x="173959" y="134633"/>
                  </a:lnTo>
                  <a:lnTo>
                    <a:pt x="175918" y="140918"/>
                  </a:lnTo>
                  <a:lnTo>
                    <a:pt x="179836" y="145094"/>
                  </a:lnTo>
                  <a:lnTo>
                    <a:pt x="183754" y="149229"/>
                  </a:lnTo>
                  <a:lnTo>
                    <a:pt x="189537" y="151296"/>
                  </a:lnTo>
                  <a:lnTo>
                    <a:pt x="245348" y="151296"/>
                  </a:lnTo>
                  <a:lnTo>
                    <a:pt x="242376" y="157221"/>
                  </a:lnTo>
                  <a:lnTo>
                    <a:pt x="236033" y="164970"/>
                  </a:lnTo>
                  <a:lnTo>
                    <a:pt x="228190" y="171189"/>
                  </a:lnTo>
                  <a:lnTo>
                    <a:pt x="219101" y="175628"/>
                  </a:lnTo>
                  <a:lnTo>
                    <a:pt x="208767" y="178290"/>
                  </a:lnTo>
                  <a:lnTo>
                    <a:pt x="197187" y="179177"/>
                  </a:lnTo>
                  <a:close/>
                </a:path>
                <a:path w="393065" h="179705">
                  <a:moveTo>
                    <a:pt x="245348" y="151296"/>
                  </a:moveTo>
                  <a:lnTo>
                    <a:pt x="204800" y="151296"/>
                  </a:lnTo>
                  <a:lnTo>
                    <a:pt x="210564" y="149229"/>
                  </a:lnTo>
                  <a:lnTo>
                    <a:pt x="218439" y="140918"/>
                  </a:lnTo>
                  <a:lnTo>
                    <a:pt x="220417" y="134633"/>
                  </a:lnTo>
                  <a:lnTo>
                    <a:pt x="220417" y="83498"/>
                  </a:lnTo>
                  <a:lnTo>
                    <a:pt x="218439" y="77255"/>
                  </a:lnTo>
                  <a:lnTo>
                    <a:pt x="214484" y="73099"/>
                  </a:lnTo>
                  <a:lnTo>
                    <a:pt x="210564" y="68923"/>
                  </a:lnTo>
                  <a:lnTo>
                    <a:pt x="204800" y="66835"/>
                  </a:lnTo>
                  <a:lnTo>
                    <a:pt x="245360" y="66835"/>
                  </a:lnTo>
                  <a:lnTo>
                    <a:pt x="246906" y="69903"/>
                  </a:lnTo>
                  <a:lnTo>
                    <a:pt x="249624" y="80146"/>
                  </a:lnTo>
                  <a:lnTo>
                    <a:pt x="250531" y="91645"/>
                  </a:lnTo>
                  <a:lnTo>
                    <a:pt x="250531" y="126281"/>
                  </a:lnTo>
                  <a:lnTo>
                    <a:pt x="249624" y="137877"/>
                  </a:lnTo>
                  <a:lnTo>
                    <a:pt x="246906" y="148190"/>
                  </a:lnTo>
                  <a:lnTo>
                    <a:pt x="245348" y="151296"/>
                  </a:lnTo>
                  <a:close/>
                </a:path>
                <a:path w="393065" h="179705">
                  <a:moveTo>
                    <a:pt x="326512" y="68514"/>
                  </a:moveTo>
                  <a:lnTo>
                    <a:pt x="311422" y="68514"/>
                  </a:lnTo>
                  <a:lnTo>
                    <a:pt x="314445" y="55588"/>
                  </a:lnTo>
                  <a:lnTo>
                    <a:pt x="320995" y="46350"/>
                  </a:lnTo>
                  <a:lnTo>
                    <a:pt x="331070" y="40804"/>
                  </a:lnTo>
                  <a:lnTo>
                    <a:pt x="344672" y="38955"/>
                  </a:lnTo>
                  <a:lnTo>
                    <a:pt x="355118" y="39826"/>
                  </a:lnTo>
                  <a:lnTo>
                    <a:pt x="388167" y="65935"/>
                  </a:lnTo>
                  <a:lnTo>
                    <a:pt x="332543" y="65935"/>
                  </a:lnTo>
                  <a:lnTo>
                    <a:pt x="326939" y="68125"/>
                  </a:lnTo>
                  <a:lnTo>
                    <a:pt x="326512" y="68514"/>
                  </a:lnTo>
                  <a:close/>
                </a:path>
                <a:path w="393065" h="179705">
                  <a:moveTo>
                    <a:pt x="316627" y="176884"/>
                  </a:moveTo>
                  <a:lnTo>
                    <a:pt x="286513" y="176884"/>
                  </a:lnTo>
                  <a:lnTo>
                    <a:pt x="286513" y="41268"/>
                  </a:lnTo>
                  <a:lnTo>
                    <a:pt x="316181" y="41268"/>
                  </a:lnTo>
                  <a:lnTo>
                    <a:pt x="311490" y="68125"/>
                  </a:lnTo>
                  <a:lnTo>
                    <a:pt x="311422" y="68514"/>
                  </a:lnTo>
                  <a:lnTo>
                    <a:pt x="326512" y="68514"/>
                  </a:lnTo>
                  <a:lnTo>
                    <a:pt x="318662" y="77050"/>
                  </a:lnTo>
                  <a:lnTo>
                    <a:pt x="316673" y="83314"/>
                  </a:lnTo>
                  <a:lnTo>
                    <a:pt x="316627" y="176884"/>
                  </a:lnTo>
                  <a:close/>
                </a:path>
                <a:path w="393065" h="179705">
                  <a:moveTo>
                    <a:pt x="392976" y="102392"/>
                  </a:moveTo>
                  <a:lnTo>
                    <a:pt x="362862" y="102392"/>
                  </a:lnTo>
                  <a:lnTo>
                    <a:pt x="362862" y="83314"/>
                  </a:lnTo>
                  <a:lnTo>
                    <a:pt x="360941" y="77050"/>
                  </a:lnTo>
                  <a:lnTo>
                    <a:pt x="360884" y="76866"/>
                  </a:lnTo>
                  <a:lnTo>
                    <a:pt x="353012" y="68125"/>
                  </a:lnTo>
                  <a:lnTo>
                    <a:pt x="347321" y="65935"/>
                  </a:lnTo>
                  <a:lnTo>
                    <a:pt x="388167" y="65935"/>
                  </a:lnTo>
                  <a:lnTo>
                    <a:pt x="389687" y="69156"/>
                  </a:lnTo>
                  <a:lnTo>
                    <a:pt x="392154" y="79030"/>
                  </a:lnTo>
                  <a:lnTo>
                    <a:pt x="392976" y="90069"/>
                  </a:lnTo>
                  <a:lnTo>
                    <a:pt x="392976" y="102392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6499" y="2967528"/>
              <a:ext cx="245501" cy="18488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91289" y="4053114"/>
            <a:ext cx="9887585" cy="2211070"/>
          </a:xfrm>
          <a:custGeom>
            <a:avLst/>
            <a:gdLst/>
            <a:ahLst/>
            <a:cxnLst/>
            <a:rect l="l" t="t" r="r" b="b"/>
            <a:pathLst>
              <a:path w="9887585" h="2211070">
                <a:moveTo>
                  <a:pt x="9810704" y="2210803"/>
                </a:moveTo>
                <a:lnTo>
                  <a:pt x="76506" y="2210803"/>
                </a:lnTo>
                <a:lnTo>
                  <a:pt x="71179" y="2210270"/>
                </a:lnTo>
                <a:lnTo>
                  <a:pt x="31919" y="2194017"/>
                </a:lnTo>
                <a:lnTo>
                  <a:pt x="4175" y="2155287"/>
                </a:lnTo>
                <a:lnTo>
                  <a:pt x="0" y="2134305"/>
                </a:lnTo>
                <a:lnTo>
                  <a:pt x="0" y="2128921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2134305"/>
                </a:lnTo>
                <a:lnTo>
                  <a:pt x="9870416" y="2178889"/>
                </a:lnTo>
                <a:lnTo>
                  <a:pt x="9831686" y="2206627"/>
                </a:lnTo>
                <a:lnTo>
                  <a:pt x="9816026" y="2210270"/>
                </a:lnTo>
                <a:lnTo>
                  <a:pt x="9810704" y="2210803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230" y="1207729"/>
            <a:ext cx="1637664" cy="429895"/>
          </a:xfrm>
          <a:custGeom>
            <a:avLst/>
            <a:gdLst/>
            <a:ahLst/>
            <a:cxnLst/>
            <a:rect l="l" t="t" r="r" b="b"/>
            <a:pathLst>
              <a:path w="1637664" h="429894">
                <a:moveTo>
                  <a:pt x="1561133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1561133" y="0"/>
                </a:lnTo>
                <a:lnTo>
                  <a:pt x="1605718" y="16785"/>
                </a:lnTo>
                <a:lnTo>
                  <a:pt x="1633455" y="55513"/>
                </a:lnTo>
                <a:lnTo>
                  <a:pt x="1637631" y="76506"/>
                </a:lnTo>
                <a:lnTo>
                  <a:pt x="1637631" y="353372"/>
                </a:lnTo>
                <a:lnTo>
                  <a:pt x="1620846" y="397958"/>
                </a:lnTo>
                <a:lnTo>
                  <a:pt x="1582116" y="425702"/>
                </a:lnTo>
                <a:lnTo>
                  <a:pt x="1566456" y="429354"/>
                </a:lnTo>
                <a:lnTo>
                  <a:pt x="1561133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0471" y="1215499"/>
            <a:ext cx="6532245" cy="238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dfloop.py</a:t>
            </a:r>
            <a:endParaRPr sz="2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2250">
              <a:latin typeface="Courier New"/>
              <a:cs typeface="Courier New"/>
            </a:endParaRPr>
          </a:p>
          <a:p>
            <a:pPr marL="1022985">
              <a:lnSpc>
                <a:spcPct val="100000"/>
              </a:lnSpc>
              <a:tabLst>
                <a:tab pos="2396490" algn="l"/>
              </a:tabLst>
            </a:pP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pandas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800" spc="-25" dirty="0">
                <a:solidFill>
                  <a:srgbClr val="04182D"/>
                </a:solidFill>
                <a:latin typeface="Courier New"/>
                <a:cs typeface="Courier New"/>
              </a:rPr>
              <a:t>pd</a:t>
            </a:r>
            <a:endParaRPr sz="1800">
              <a:latin typeface="Courier New"/>
              <a:cs typeface="Courier New"/>
            </a:endParaRPr>
          </a:p>
          <a:p>
            <a:pPr marL="610870" marR="5080" indent="-549910">
              <a:lnSpc>
                <a:spcPct val="141800"/>
              </a:lnSpc>
              <a:tabLst>
                <a:tab pos="2259330" algn="l"/>
              </a:tabLst>
            </a:pP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brics</a:t>
            </a:r>
            <a:r>
              <a:rPr sz="18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800" spc="-4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pd.read_csv(</a:t>
            </a:r>
            <a:r>
              <a:rPr sz="1800" dirty="0">
                <a:solidFill>
                  <a:srgbClr val="BE2F72"/>
                </a:solidFill>
                <a:latin typeface="Courier New"/>
                <a:cs typeface="Courier New"/>
              </a:rPr>
              <a:t>"brics.csv"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index_col</a:t>
            </a:r>
            <a:r>
              <a:rPr sz="18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8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spc="-25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800" spc="-25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lab,</a:t>
            </a:r>
            <a:r>
              <a:rPr sz="1800" spc="-25" dirty="0">
                <a:solidFill>
                  <a:srgbClr val="04182D"/>
                </a:solidFill>
                <a:latin typeface="Courier New"/>
                <a:cs typeface="Courier New"/>
              </a:rPr>
              <a:t> row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brics.iterrows():</a:t>
            </a:r>
            <a:endParaRPr sz="1800">
              <a:latin typeface="Courier New"/>
              <a:cs typeface="Courier New"/>
            </a:endParaRPr>
          </a:p>
          <a:p>
            <a:pPr marL="610870">
              <a:lnSpc>
                <a:spcPct val="100000"/>
              </a:lnSpc>
              <a:spcBef>
                <a:spcPts val="905"/>
              </a:spcBef>
              <a:tabLst>
                <a:tab pos="2259330" algn="l"/>
              </a:tabLst>
            </a:pPr>
            <a:r>
              <a:rPr sz="180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(lab</a:t>
            </a:r>
            <a:r>
              <a:rPr sz="1800" spc="-4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spc="-5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800" dirty="0">
                <a:solidFill>
                  <a:srgbClr val="BE2F72"/>
                </a:solidFill>
                <a:latin typeface="Courier New"/>
                <a:cs typeface="Courier New"/>
              </a:rPr>
              <a:t>":</a:t>
            </a:r>
            <a:r>
              <a:rPr sz="1800" spc="-1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BE2F72"/>
                </a:solidFill>
                <a:latin typeface="Courier New"/>
                <a:cs typeface="Courier New"/>
              </a:rPr>
              <a:t>"</a:t>
            </a:r>
            <a:r>
              <a:rPr sz="1800" spc="-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+ 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row[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"capital"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])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407" y="4086268"/>
            <a:ext cx="1812289" cy="1970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1800"/>
              </a:lnSpc>
              <a:spcBef>
                <a:spcPts val="95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BR: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 Brasilia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RU: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 Moscow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IN: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New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 Delhi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CH: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 Beijing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SA: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 Pretoria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A471BF-CA8A-D00D-52BC-93E7E996563E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F7409669-CAA9-F801-54AF-5679902C2205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Add</a:t>
            </a:r>
            <a:r>
              <a:rPr spc="-220" dirty="0"/>
              <a:t> </a:t>
            </a:r>
            <a:r>
              <a:rPr spc="-190" dirty="0"/>
              <a:t>column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04"/>
            <a:ext cx="9887585" cy="2231390"/>
            <a:chOff x="491289" y="1985604"/>
            <a:chExt cx="9887585" cy="2231390"/>
          </a:xfrm>
        </p:grpSpPr>
        <p:sp>
          <p:nvSpPr>
            <p:cNvPr id="4" name="object 4"/>
            <p:cNvSpPr/>
            <p:nvPr/>
          </p:nvSpPr>
          <p:spPr>
            <a:xfrm>
              <a:off x="491289" y="1985604"/>
              <a:ext cx="9887585" cy="2231390"/>
            </a:xfrm>
            <a:custGeom>
              <a:avLst/>
              <a:gdLst/>
              <a:ahLst/>
              <a:cxnLst/>
              <a:rect l="l" t="t" r="r" b="b"/>
              <a:pathLst>
                <a:path w="9887585" h="2231390">
                  <a:moveTo>
                    <a:pt x="9810704" y="2231273"/>
                  </a:moveTo>
                  <a:lnTo>
                    <a:pt x="76506" y="2231273"/>
                  </a:lnTo>
                  <a:lnTo>
                    <a:pt x="71179" y="2230741"/>
                  </a:lnTo>
                  <a:lnTo>
                    <a:pt x="31919" y="2214487"/>
                  </a:lnTo>
                  <a:lnTo>
                    <a:pt x="4175" y="2175757"/>
                  </a:lnTo>
                  <a:lnTo>
                    <a:pt x="0" y="2154775"/>
                  </a:lnTo>
                  <a:lnTo>
                    <a:pt x="0" y="2149391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497"/>
                  </a:lnTo>
                  <a:lnTo>
                    <a:pt x="9887202" y="2154775"/>
                  </a:lnTo>
                  <a:lnTo>
                    <a:pt x="9870416" y="2199360"/>
                  </a:lnTo>
                  <a:lnTo>
                    <a:pt x="9831686" y="2227097"/>
                  </a:lnTo>
                  <a:lnTo>
                    <a:pt x="9816026" y="2230741"/>
                  </a:lnTo>
                  <a:lnTo>
                    <a:pt x="9810704" y="2231273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1860" y="2171823"/>
              <a:ext cx="698500" cy="198120"/>
            </a:xfrm>
            <a:custGeom>
              <a:avLst/>
              <a:gdLst/>
              <a:ahLst/>
              <a:cxnLst/>
              <a:rect l="l" t="t" r="r" b="b"/>
              <a:pathLst>
                <a:path w="698500" h="198119">
                  <a:moveTo>
                    <a:pt x="57237" y="32384"/>
                  </a:moveTo>
                  <a:lnTo>
                    <a:pt x="43198" y="32384"/>
                  </a:lnTo>
                  <a:lnTo>
                    <a:pt x="39051" y="30930"/>
                  </a:lnTo>
                  <a:lnTo>
                    <a:pt x="35851" y="28023"/>
                  </a:lnTo>
                  <a:lnTo>
                    <a:pt x="32685" y="25076"/>
                  </a:lnTo>
                  <a:lnTo>
                    <a:pt x="31100" y="21186"/>
                  </a:lnTo>
                  <a:lnTo>
                    <a:pt x="31100" y="11565"/>
                  </a:lnTo>
                  <a:lnTo>
                    <a:pt x="32717" y="7655"/>
                  </a:lnTo>
                  <a:lnTo>
                    <a:pt x="39182" y="1535"/>
                  </a:lnTo>
                  <a:lnTo>
                    <a:pt x="43296" y="0"/>
                  </a:lnTo>
                  <a:lnTo>
                    <a:pt x="57302" y="0"/>
                  </a:lnTo>
                  <a:lnTo>
                    <a:pt x="61417" y="1535"/>
                  </a:lnTo>
                  <a:lnTo>
                    <a:pt x="67881" y="7655"/>
                  </a:lnTo>
                  <a:lnTo>
                    <a:pt x="69499" y="11565"/>
                  </a:lnTo>
                  <a:lnTo>
                    <a:pt x="69499" y="21186"/>
                  </a:lnTo>
                  <a:lnTo>
                    <a:pt x="67882" y="25076"/>
                  </a:lnTo>
                  <a:lnTo>
                    <a:pt x="61335" y="30930"/>
                  </a:lnTo>
                  <a:lnTo>
                    <a:pt x="57237" y="32384"/>
                  </a:lnTo>
                  <a:close/>
                </a:path>
                <a:path w="698500" h="198119">
                  <a:moveTo>
                    <a:pt x="65482" y="136987"/>
                  </a:moveTo>
                  <a:lnTo>
                    <a:pt x="39084" y="136987"/>
                  </a:lnTo>
                  <a:lnTo>
                    <a:pt x="39084" y="67879"/>
                  </a:lnTo>
                  <a:lnTo>
                    <a:pt x="4996" y="67879"/>
                  </a:lnTo>
                  <a:lnTo>
                    <a:pt x="4996" y="43110"/>
                  </a:lnTo>
                  <a:lnTo>
                    <a:pt x="65482" y="43110"/>
                  </a:lnTo>
                  <a:lnTo>
                    <a:pt x="65482" y="136987"/>
                  </a:lnTo>
                  <a:close/>
                </a:path>
                <a:path w="698500" h="198119">
                  <a:moveTo>
                    <a:pt x="102607" y="161777"/>
                  </a:moveTo>
                  <a:lnTo>
                    <a:pt x="0" y="161777"/>
                  </a:lnTo>
                  <a:lnTo>
                    <a:pt x="0" y="136987"/>
                  </a:lnTo>
                  <a:lnTo>
                    <a:pt x="102607" y="136987"/>
                  </a:lnTo>
                  <a:lnTo>
                    <a:pt x="102607" y="161777"/>
                  </a:lnTo>
                  <a:close/>
                </a:path>
                <a:path w="698500" h="198119">
                  <a:moveTo>
                    <a:pt x="174603" y="59364"/>
                  </a:moveTo>
                  <a:lnTo>
                    <a:pt x="138693" y="59364"/>
                  </a:lnTo>
                  <a:lnTo>
                    <a:pt x="140953" y="47072"/>
                  </a:lnTo>
                  <a:lnTo>
                    <a:pt x="145493" y="43110"/>
                  </a:lnTo>
                  <a:lnTo>
                    <a:pt x="146080" y="42721"/>
                  </a:lnTo>
                  <a:lnTo>
                    <a:pt x="150725" y="41104"/>
                  </a:lnTo>
                  <a:lnTo>
                    <a:pt x="162121" y="41104"/>
                  </a:lnTo>
                  <a:lnTo>
                    <a:pt x="166790" y="42721"/>
                  </a:lnTo>
                  <a:lnTo>
                    <a:pt x="170577" y="45956"/>
                  </a:lnTo>
                  <a:lnTo>
                    <a:pt x="174397" y="49149"/>
                  </a:lnTo>
                  <a:lnTo>
                    <a:pt x="174788" y="50242"/>
                  </a:lnTo>
                  <a:lnTo>
                    <a:pt x="173684" y="53673"/>
                  </a:lnTo>
                  <a:lnTo>
                    <a:pt x="173599" y="53939"/>
                  </a:lnTo>
                  <a:lnTo>
                    <a:pt x="174013" y="56334"/>
                  </a:lnTo>
                  <a:lnTo>
                    <a:pt x="174555" y="59118"/>
                  </a:lnTo>
                  <a:lnTo>
                    <a:pt x="174603" y="59364"/>
                  </a:lnTo>
                  <a:close/>
                </a:path>
                <a:path w="698500" h="198119">
                  <a:moveTo>
                    <a:pt x="218299" y="59364"/>
                  </a:moveTo>
                  <a:lnTo>
                    <a:pt x="175441" y="59364"/>
                  </a:lnTo>
                  <a:lnTo>
                    <a:pt x="175987" y="53939"/>
                  </a:lnTo>
                  <a:lnTo>
                    <a:pt x="176014" y="53673"/>
                  </a:lnTo>
                  <a:lnTo>
                    <a:pt x="174788" y="50242"/>
                  </a:lnTo>
                  <a:lnTo>
                    <a:pt x="175001" y="49579"/>
                  </a:lnTo>
                  <a:lnTo>
                    <a:pt x="182576" y="43110"/>
                  </a:lnTo>
                  <a:lnTo>
                    <a:pt x="183172" y="42721"/>
                  </a:lnTo>
                  <a:lnTo>
                    <a:pt x="187850" y="41104"/>
                  </a:lnTo>
                  <a:lnTo>
                    <a:pt x="201924" y="41104"/>
                  </a:lnTo>
                  <a:lnTo>
                    <a:pt x="208306" y="44154"/>
                  </a:lnTo>
                  <a:lnTo>
                    <a:pt x="217416" y="56334"/>
                  </a:lnTo>
                  <a:lnTo>
                    <a:pt x="218228" y="59118"/>
                  </a:lnTo>
                  <a:lnTo>
                    <a:pt x="218299" y="59364"/>
                  </a:lnTo>
                  <a:close/>
                </a:path>
                <a:path w="698500" h="198119">
                  <a:moveTo>
                    <a:pt x="142465" y="161777"/>
                  </a:moveTo>
                  <a:lnTo>
                    <a:pt x="117487" y="161777"/>
                  </a:lnTo>
                  <a:lnTo>
                    <a:pt x="117487" y="43110"/>
                  </a:lnTo>
                  <a:lnTo>
                    <a:pt x="141681" y="43110"/>
                  </a:lnTo>
                  <a:lnTo>
                    <a:pt x="140953" y="47072"/>
                  </a:lnTo>
                  <a:lnTo>
                    <a:pt x="138079" y="49579"/>
                  </a:lnTo>
                  <a:lnTo>
                    <a:pt x="137803" y="50242"/>
                  </a:lnTo>
                  <a:lnTo>
                    <a:pt x="136630" y="53673"/>
                  </a:lnTo>
                  <a:lnTo>
                    <a:pt x="136539" y="53939"/>
                  </a:lnTo>
                  <a:lnTo>
                    <a:pt x="137518" y="59118"/>
                  </a:lnTo>
                  <a:lnTo>
                    <a:pt x="138693" y="59364"/>
                  </a:lnTo>
                  <a:lnTo>
                    <a:pt x="218299" y="59364"/>
                  </a:lnTo>
                  <a:lnTo>
                    <a:pt x="219445" y="63294"/>
                  </a:lnTo>
                  <a:lnTo>
                    <a:pt x="147280" y="63294"/>
                  </a:lnTo>
                  <a:lnTo>
                    <a:pt x="145517" y="64072"/>
                  </a:lnTo>
                  <a:lnTo>
                    <a:pt x="143069" y="67163"/>
                  </a:lnTo>
                  <a:lnTo>
                    <a:pt x="142465" y="69742"/>
                  </a:lnTo>
                  <a:lnTo>
                    <a:pt x="142465" y="161777"/>
                  </a:lnTo>
                  <a:close/>
                </a:path>
                <a:path w="698500" h="198119">
                  <a:moveTo>
                    <a:pt x="138693" y="59364"/>
                  </a:moveTo>
                  <a:lnTo>
                    <a:pt x="137518" y="59118"/>
                  </a:lnTo>
                  <a:lnTo>
                    <a:pt x="136539" y="53939"/>
                  </a:lnTo>
                  <a:lnTo>
                    <a:pt x="137803" y="50242"/>
                  </a:lnTo>
                  <a:lnTo>
                    <a:pt x="138079" y="49579"/>
                  </a:lnTo>
                  <a:lnTo>
                    <a:pt x="140953" y="47072"/>
                  </a:lnTo>
                  <a:lnTo>
                    <a:pt x="138738" y="59118"/>
                  </a:lnTo>
                  <a:lnTo>
                    <a:pt x="138693" y="59364"/>
                  </a:lnTo>
                  <a:close/>
                </a:path>
                <a:path w="698500" h="198119">
                  <a:moveTo>
                    <a:pt x="175441" y="59364"/>
                  </a:moveTo>
                  <a:lnTo>
                    <a:pt x="174603" y="59364"/>
                  </a:lnTo>
                  <a:lnTo>
                    <a:pt x="174013" y="56334"/>
                  </a:lnTo>
                  <a:lnTo>
                    <a:pt x="173599" y="53939"/>
                  </a:lnTo>
                  <a:lnTo>
                    <a:pt x="174788" y="50242"/>
                  </a:lnTo>
                  <a:lnTo>
                    <a:pt x="176014" y="53673"/>
                  </a:lnTo>
                  <a:lnTo>
                    <a:pt x="175466" y="59118"/>
                  </a:lnTo>
                  <a:lnTo>
                    <a:pt x="175441" y="59364"/>
                  </a:lnTo>
                  <a:close/>
                </a:path>
                <a:path w="698500" h="198119">
                  <a:moveTo>
                    <a:pt x="179981" y="161777"/>
                  </a:moveTo>
                  <a:lnTo>
                    <a:pt x="157206" y="161777"/>
                  </a:lnTo>
                  <a:lnTo>
                    <a:pt x="157138" y="69742"/>
                  </a:lnTo>
                  <a:lnTo>
                    <a:pt x="156337" y="67163"/>
                  </a:lnTo>
                  <a:lnTo>
                    <a:pt x="153765" y="64072"/>
                  </a:lnTo>
                  <a:lnTo>
                    <a:pt x="151982" y="63294"/>
                  </a:lnTo>
                  <a:lnTo>
                    <a:pt x="185156" y="63294"/>
                  </a:lnTo>
                  <a:lnTo>
                    <a:pt x="183375" y="64072"/>
                  </a:lnTo>
                  <a:lnTo>
                    <a:pt x="180720" y="67163"/>
                  </a:lnTo>
                  <a:lnTo>
                    <a:pt x="180003" y="69742"/>
                  </a:lnTo>
                  <a:lnTo>
                    <a:pt x="179981" y="161777"/>
                  </a:lnTo>
                  <a:close/>
                </a:path>
                <a:path w="698500" h="198119">
                  <a:moveTo>
                    <a:pt x="219702" y="161777"/>
                  </a:moveTo>
                  <a:lnTo>
                    <a:pt x="194724" y="161777"/>
                  </a:lnTo>
                  <a:lnTo>
                    <a:pt x="194666" y="69742"/>
                  </a:lnTo>
                  <a:lnTo>
                    <a:pt x="193949" y="67163"/>
                  </a:lnTo>
                  <a:lnTo>
                    <a:pt x="191608" y="64072"/>
                  </a:lnTo>
                  <a:lnTo>
                    <a:pt x="189858" y="63294"/>
                  </a:lnTo>
                  <a:lnTo>
                    <a:pt x="219445" y="63294"/>
                  </a:lnTo>
                  <a:lnTo>
                    <a:pt x="219672" y="64072"/>
                  </a:lnTo>
                  <a:lnTo>
                    <a:pt x="219702" y="161777"/>
                  </a:lnTo>
                  <a:close/>
                </a:path>
                <a:path w="698500" h="198119">
                  <a:moveTo>
                    <a:pt x="277380" y="68043"/>
                  </a:moveTo>
                  <a:lnTo>
                    <a:pt x="265493" y="68043"/>
                  </a:lnTo>
                  <a:lnTo>
                    <a:pt x="268108" y="51374"/>
                  </a:lnTo>
                  <a:lnTo>
                    <a:pt x="278612" y="43458"/>
                  </a:lnTo>
                  <a:lnTo>
                    <a:pt x="286350" y="41104"/>
                  </a:lnTo>
                  <a:lnTo>
                    <a:pt x="295557" y="41104"/>
                  </a:lnTo>
                  <a:lnTo>
                    <a:pt x="329560" y="60123"/>
                  </a:lnTo>
                  <a:lnTo>
                    <a:pt x="331739" y="65095"/>
                  </a:lnTo>
                  <a:lnTo>
                    <a:pt x="283265" y="65095"/>
                  </a:lnTo>
                  <a:lnTo>
                    <a:pt x="278543" y="66938"/>
                  </a:lnTo>
                  <a:lnTo>
                    <a:pt x="277380" y="68043"/>
                  </a:lnTo>
                  <a:close/>
                </a:path>
                <a:path w="698500" h="198119">
                  <a:moveTo>
                    <a:pt x="269404" y="197866"/>
                  </a:moveTo>
                  <a:lnTo>
                    <a:pt x="243055" y="197866"/>
                  </a:lnTo>
                  <a:lnTo>
                    <a:pt x="243055" y="43110"/>
                  </a:lnTo>
                  <a:lnTo>
                    <a:pt x="269404" y="43110"/>
                  </a:lnTo>
                  <a:lnTo>
                    <a:pt x="268108" y="51374"/>
                  </a:lnTo>
                  <a:lnTo>
                    <a:pt x="266074" y="52895"/>
                  </a:lnTo>
                  <a:lnTo>
                    <a:pt x="263705" y="59507"/>
                  </a:lnTo>
                  <a:lnTo>
                    <a:pt x="265198" y="67805"/>
                  </a:lnTo>
                  <a:lnTo>
                    <a:pt x="265241" y="68043"/>
                  </a:lnTo>
                  <a:lnTo>
                    <a:pt x="277380" y="68043"/>
                  </a:lnTo>
                  <a:lnTo>
                    <a:pt x="271183" y="74696"/>
                  </a:lnTo>
                  <a:lnTo>
                    <a:pt x="269503" y="79895"/>
                  </a:lnTo>
                  <a:lnTo>
                    <a:pt x="269497" y="124971"/>
                  </a:lnTo>
                  <a:lnTo>
                    <a:pt x="271183" y="130212"/>
                  </a:lnTo>
                  <a:lnTo>
                    <a:pt x="274743" y="134060"/>
                  </a:lnTo>
                  <a:lnTo>
                    <a:pt x="277540" y="137026"/>
                  </a:lnTo>
                  <a:lnTo>
                    <a:pt x="264892" y="137026"/>
                  </a:lnTo>
                  <a:lnTo>
                    <a:pt x="263676" y="144750"/>
                  </a:lnTo>
                  <a:lnTo>
                    <a:pt x="263576" y="145380"/>
                  </a:lnTo>
                  <a:lnTo>
                    <a:pt x="266057" y="151828"/>
                  </a:lnTo>
                  <a:lnTo>
                    <a:pt x="268090" y="153397"/>
                  </a:lnTo>
                  <a:lnTo>
                    <a:pt x="269264" y="160697"/>
                  </a:lnTo>
                  <a:lnTo>
                    <a:pt x="269404" y="197866"/>
                  </a:lnTo>
                  <a:close/>
                </a:path>
                <a:path w="698500" h="198119">
                  <a:moveTo>
                    <a:pt x="265493" y="68043"/>
                  </a:moveTo>
                  <a:lnTo>
                    <a:pt x="265241" y="68043"/>
                  </a:lnTo>
                  <a:lnTo>
                    <a:pt x="263816" y="60123"/>
                  </a:lnTo>
                  <a:lnTo>
                    <a:pt x="263705" y="59507"/>
                  </a:lnTo>
                  <a:lnTo>
                    <a:pt x="266074" y="52895"/>
                  </a:lnTo>
                  <a:lnTo>
                    <a:pt x="268108" y="51374"/>
                  </a:lnTo>
                  <a:lnTo>
                    <a:pt x="265530" y="67805"/>
                  </a:lnTo>
                  <a:lnTo>
                    <a:pt x="265493" y="68043"/>
                  </a:lnTo>
                  <a:close/>
                </a:path>
                <a:path w="698500" h="198119">
                  <a:moveTo>
                    <a:pt x="331721" y="139792"/>
                  </a:moveTo>
                  <a:lnTo>
                    <a:pt x="295967" y="139792"/>
                  </a:lnTo>
                  <a:lnTo>
                    <a:pt x="300938" y="137868"/>
                  </a:lnTo>
                  <a:lnTo>
                    <a:pt x="307590" y="130560"/>
                  </a:lnTo>
                  <a:lnTo>
                    <a:pt x="309270" y="124971"/>
                  </a:lnTo>
                  <a:lnTo>
                    <a:pt x="309270" y="79895"/>
                  </a:lnTo>
                  <a:lnTo>
                    <a:pt x="307701" y="74696"/>
                  </a:lnTo>
                  <a:lnTo>
                    <a:pt x="307590" y="74328"/>
                  </a:lnTo>
                  <a:lnTo>
                    <a:pt x="300863" y="66938"/>
                  </a:lnTo>
                  <a:lnTo>
                    <a:pt x="295967" y="65095"/>
                  </a:lnTo>
                  <a:lnTo>
                    <a:pt x="331739" y="65095"/>
                  </a:lnTo>
                  <a:lnTo>
                    <a:pt x="332927" y="67805"/>
                  </a:lnTo>
                  <a:lnTo>
                    <a:pt x="334947" y="76497"/>
                  </a:lnTo>
                  <a:lnTo>
                    <a:pt x="335620" y="86200"/>
                  </a:lnTo>
                  <a:lnTo>
                    <a:pt x="335620" y="118482"/>
                  </a:lnTo>
                  <a:lnTo>
                    <a:pt x="334947" y="128269"/>
                  </a:lnTo>
                  <a:lnTo>
                    <a:pt x="332927" y="137026"/>
                  </a:lnTo>
                  <a:lnTo>
                    <a:pt x="331721" y="139792"/>
                  </a:lnTo>
                  <a:close/>
                </a:path>
                <a:path w="698500" h="198119">
                  <a:moveTo>
                    <a:pt x="268090" y="153397"/>
                  </a:moveTo>
                  <a:lnTo>
                    <a:pt x="266057" y="151828"/>
                  </a:lnTo>
                  <a:lnTo>
                    <a:pt x="263576" y="145380"/>
                  </a:lnTo>
                  <a:lnTo>
                    <a:pt x="264892" y="137026"/>
                  </a:lnTo>
                  <a:lnTo>
                    <a:pt x="265460" y="137026"/>
                  </a:lnTo>
                  <a:lnTo>
                    <a:pt x="268090" y="153397"/>
                  </a:lnTo>
                  <a:close/>
                </a:path>
                <a:path w="698500" h="198119">
                  <a:moveTo>
                    <a:pt x="295557" y="163783"/>
                  </a:moveTo>
                  <a:lnTo>
                    <a:pt x="286317" y="163783"/>
                  </a:lnTo>
                  <a:lnTo>
                    <a:pt x="278563" y="161409"/>
                  </a:lnTo>
                  <a:lnTo>
                    <a:pt x="272293" y="156639"/>
                  </a:lnTo>
                  <a:lnTo>
                    <a:pt x="268090" y="153397"/>
                  </a:lnTo>
                  <a:lnTo>
                    <a:pt x="265460" y="137026"/>
                  </a:lnTo>
                  <a:lnTo>
                    <a:pt x="277540" y="137026"/>
                  </a:lnTo>
                  <a:lnTo>
                    <a:pt x="278333" y="137868"/>
                  </a:lnTo>
                  <a:lnTo>
                    <a:pt x="283265" y="139792"/>
                  </a:lnTo>
                  <a:lnTo>
                    <a:pt x="331721" y="139792"/>
                  </a:lnTo>
                  <a:lnTo>
                    <a:pt x="329560" y="144750"/>
                  </a:lnTo>
                  <a:lnTo>
                    <a:pt x="324846" y="151440"/>
                  </a:lnTo>
                  <a:lnTo>
                    <a:pt x="319211" y="156639"/>
                  </a:lnTo>
                  <a:lnTo>
                    <a:pt x="312161" y="160697"/>
                  </a:lnTo>
                  <a:lnTo>
                    <a:pt x="304349" y="163012"/>
                  </a:lnTo>
                  <a:lnTo>
                    <a:pt x="295557" y="163783"/>
                  </a:lnTo>
                  <a:close/>
                </a:path>
                <a:path w="698500" h="198119">
                  <a:moveTo>
                    <a:pt x="409272" y="163783"/>
                  </a:moveTo>
                  <a:lnTo>
                    <a:pt x="369657" y="144559"/>
                  </a:lnTo>
                  <a:lnTo>
                    <a:pt x="362549" y="117500"/>
                  </a:lnTo>
                  <a:lnTo>
                    <a:pt x="362565" y="87183"/>
                  </a:lnTo>
                  <a:lnTo>
                    <a:pt x="382072" y="48091"/>
                  </a:lnTo>
                  <a:lnTo>
                    <a:pt x="409272" y="41104"/>
                  </a:lnTo>
                  <a:lnTo>
                    <a:pt x="419405" y="41880"/>
                  </a:lnTo>
                  <a:lnTo>
                    <a:pt x="451424" y="65484"/>
                  </a:lnTo>
                  <a:lnTo>
                    <a:pt x="402581" y="65484"/>
                  </a:lnTo>
                  <a:lnTo>
                    <a:pt x="397518" y="67327"/>
                  </a:lnTo>
                  <a:lnTo>
                    <a:pt x="390663" y="74594"/>
                  </a:lnTo>
                  <a:lnTo>
                    <a:pt x="388947" y="80059"/>
                  </a:lnTo>
                  <a:lnTo>
                    <a:pt x="388947" y="124808"/>
                  </a:lnTo>
                  <a:lnTo>
                    <a:pt x="390663" y="130294"/>
                  </a:lnTo>
                  <a:lnTo>
                    <a:pt x="397518" y="137581"/>
                  </a:lnTo>
                  <a:lnTo>
                    <a:pt x="402581" y="139403"/>
                  </a:lnTo>
                  <a:lnTo>
                    <a:pt x="451401" y="139403"/>
                  </a:lnTo>
                  <a:lnTo>
                    <a:pt x="448813" y="144559"/>
                  </a:lnTo>
                  <a:lnTo>
                    <a:pt x="443263" y="151337"/>
                  </a:lnTo>
                  <a:lnTo>
                    <a:pt x="436401" y="156788"/>
                  </a:lnTo>
                  <a:lnTo>
                    <a:pt x="428448" y="160677"/>
                  </a:lnTo>
                  <a:lnTo>
                    <a:pt x="419405" y="163007"/>
                  </a:lnTo>
                  <a:lnTo>
                    <a:pt x="409272" y="163783"/>
                  </a:lnTo>
                  <a:close/>
                </a:path>
                <a:path w="698500" h="198119">
                  <a:moveTo>
                    <a:pt x="451401" y="139403"/>
                  </a:moveTo>
                  <a:lnTo>
                    <a:pt x="415933" y="139403"/>
                  </a:lnTo>
                  <a:lnTo>
                    <a:pt x="420979" y="137581"/>
                  </a:lnTo>
                  <a:lnTo>
                    <a:pt x="427868" y="130294"/>
                  </a:lnTo>
                  <a:lnTo>
                    <a:pt x="429599" y="124808"/>
                  </a:lnTo>
                  <a:lnTo>
                    <a:pt x="429599" y="80059"/>
                  </a:lnTo>
                  <a:lnTo>
                    <a:pt x="427868" y="74594"/>
                  </a:lnTo>
                  <a:lnTo>
                    <a:pt x="420979" y="67327"/>
                  </a:lnTo>
                  <a:lnTo>
                    <a:pt x="415933" y="65484"/>
                  </a:lnTo>
                  <a:lnTo>
                    <a:pt x="451424" y="65484"/>
                  </a:lnTo>
                  <a:lnTo>
                    <a:pt x="452777" y="68168"/>
                  </a:lnTo>
                  <a:lnTo>
                    <a:pt x="455156" y="77126"/>
                  </a:lnTo>
                  <a:lnTo>
                    <a:pt x="455949" y="87183"/>
                  </a:lnTo>
                  <a:lnTo>
                    <a:pt x="455949" y="117500"/>
                  </a:lnTo>
                  <a:lnTo>
                    <a:pt x="455156" y="127640"/>
                  </a:lnTo>
                  <a:lnTo>
                    <a:pt x="452777" y="136660"/>
                  </a:lnTo>
                  <a:lnTo>
                    <a:pt x="451401" y="139403"/>
                  </a:lnTo>
                  <a:close/>
                </a:path>
                <a:path w="698500" h="198119">
                  <a:moveTo>
                    <a:pt x="522526" y="66958"/>
                  </a:moveTo>
                  <a:lnTo>
                    <a:pt x="509323" y="66958"/>
                  </a:lnTo>
                  <a:lnTo>
                    <a:pt x="511968" y="55647"/>
                  </a:lnTo>
                  <a:lnTo>
                    <a:pt x="517699" y="47568"/>
                  </a:lnTo>
                  <a:lnTo>
                    <a:pt x="526515" y="42720"/>
                  </a:lnTo>
                  <a:lnTo>
                    <a:pt x="538416" y="41104"/>
                  </a:lnTo>
                  <a:lnTo>
                    <a:pt x="547557" y="41864"/>
                  </a:lnTo>
                  <a:lnTo>
                    <a:pt x="576478" y="64706"/>
                  </a:lnTo>
                  <a:lnTo>
                    <a:pt x="527804" y="64706"/>
                  </a:lnTo>
                  <a:lnTo>
                    <a:pt x="522915" y="66610"/>
                  </a:lnTo>
                  <a:lnTo>
                    <a:pt x="522526" y="66958"/>
                  </a:lnTo>
                  <a:close/>
                </a:path>
                <a:path w="698500" h="198119">
                  <a:moveTo>
                    <a:pt x="513878" y="161777"/>
                  </a:moveTo>
                  <a:lnTo>
                    <a:pt x="487529" y="161777"/>
                  </a:lnTo>
                  <a:lnTo>
                    <a:pt x="487529" y="43110"/>
                  </a:lnTo>
                  <a:lnTo>
                    <a:pt x="513487" y="43110"/>
                  </a:lnTo>
                  <a:lnTo>
                    <a:pt x="509384" y="66610"/>
                  </a:lnTo>
                  <a:lnTo>
                    <a:pt x="509323" y="66958"/>
                  </a:lnTo>
                  <a:lnTo>
                    <a:pt x="522526" y="66958"/>
                  </a:lnTo>
                  <a:lnTo>
                    <a:pt x="515810" y="74246"/>
                  </a:lnTo>
                  <a:lnTo>
                    <a:pt x="515106" y="76158"/>
                  </a:lnTo>
                  <a:lnTo>
                    <a:pt x="513923" y="79895"/>
                  </a:lnTo>
                  <a:lnTo>
                    <a:pt x="513878" y="161777"/>
                  </a:lnTo>
                  <a:close/>
                </a:path>
                <a:path w="698500" h="198119">
                  <a:moveTo>
                    <a:pt x="580683" y="96579"/>
                  </a:moveTo>
                  <a:lnTo>
                    <a:pt x="554334" y="96579"/>
                  </a:lnTo>
                  <a:lnTo>
                    <a:pt x="554334" y="79895"/>
                  </a:lnTo>
                  <a:lnTo>
                    <a:pt x="552604" y="74246"/>
                  </a:lnTo>
                  <a:lnTo>
                    <a:pt x="545714" y="66610"/>
                  </a:lnTo>
                  <a:lnTo>
                    <a:pt x="540735" y="64706"/>
                  </a:lnTo>
                  <a:lnTo>
                    <a:pt x="576478" y="64706"/>
                  </a:lnTo>
                  <a:lnTo>
                    <a:pt x="577806" y="67521"/>
                  </a:lnTo>
                  <a:lnTo>
                    <a:pt x="579964" y="76158"/>
                  </a:lnTo>
                  <a:lnTo>
                    <a:pt x="580683" y="85811"/>
                  </a:lnTo>
                  <a:lnTo>
                    <a:pt x="580683" y="96579"/>
                  </a:lnTo>
                  <a:close/>
                </a:path>
                <a:path w="698500" h="198119">
                  <a:moveTo>
                    <a:pt x="654090" y="43110"/>
                  </a:moveTo>
                  <a:lnTo>
                    <a:pt x="627692" y="43110"/>
                  </a:lnTo>
                  <a:lnTo>
                    <a:pt x="627692" y="13039"/>
                  </a:lnTo>
                  <a:lnTo>
                    <a:pt x="654090" y="13039"/>
                  </a:lnTo>
                  <a:lnTo>
                    <a:pt x="654090" y="43110"/>
                  </a:lnTo>
                  <a:close/>
                </a:path>
                <a:path w="698500" h="198119">
                  <a:moveTo>
                    <a:pt x="698218" y="67879"/>
                  </a:moveTo>
                  <a:lnTo>
                    <a:pt x="596591" y="67879"/>
                  </a:lnTo>
                  <a:lnTo>
                    <a:pt x="596591" y="43110"/>
                  </a:lnTo>
                  <a:lnTo>
                    <a:pt x="698218" y="43110"/>
                  </a:lnTo>
                  <a:lnTo>
                    <a:pt x="698218" y="67879"/>
                  </a:lnTo>
                  <a:close/>
                </a:path>
                <a:path w="698500" h="198119">
                  <a:moveTo>
                    <a:pt x="696210" y="161777"/>
                  </a:moveTo>
                  <a:lnTo>
                    <a:pt x="661975" y="161777"/>
                  </a:lnTo>
                  <a:lnTo>
                    <a:pt x="654436" y="161225"/>
                  </a:lnTo>
                  <a:lnTo>
                    <a:pt x="628388" y="136373"/>
                  </a:lnTo>
                  <a:lnTo>
                    <a:pt x="628264" y="135901"/>
                  </a:lnTo>
                  <a:lnTo>
                    <a:pt x="627692" y="128513"/>
                  </a:lnTo>
                  <a:lnTo>
                    <a:pt x="627692" y="67879"/>
                  </a:lnTo>
                  <a:lnTo>
                    <a:pt x="654090" y="67879"/>
                  </a:lnTo>
                  <a:lnTo>
                    <a:pt x="654090" y="131686"/>
                  </a:lnTo>
                  <a:lnTo>
                    <a:pt x="654661" y="133896"/>
                  </a:lnTo>
                  <a:lnTo>
                    <a:pt x="656981" y="136373"/>
                  </a:lnTo>
                  <a:lnTo>
                    <a:pt x="659038" y="136987"/>
                  </a:lnTo>
                  <a:lnTo>
                    <a:pt x="696210" y="136987"/>
                  </a:lnTo>
                  <a:lnTo>
                    <a:pt x="696210" y="161777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3145" y="2212927"/>
              <a:ext cx="218920" cy="1226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7843" y="2833877"/>
              <a:ext cx="344170" cy="156845"/>
            </a:xfrm>
            <a:custGeom>
              <a:avLst/>
              <a:gdLst/>
              <a:ahLst/>
              <a:cxnLst/>
              <a:rect l="l" t="t" r="r" b="b"/>
              <a:pathLst>
                <a:path w="344169" h="156844">
                  <a:moveTo>
                    <a:pt x="58479" y="38300"/>
                  </a:moveTo>
                  <a:lnTo>
                    <a:pt x="32081" y="38300"/>
                  </a:lnTo>
                  <a:lnTo>
                    <a:pt x="32081" y="22087"/>
                  </a:lnTo>
                  <a:lnTo>
                    <a:pt x="65335" y="0"/>
                  </a:lnTo>
                  <a:lnTo>
                    <a:pt x="103586" y="0"/>
                  </a:lnTo>
                  <a:lnTo>
                    <a:pt x="103586" y="24789"/>
                  </a:lnTo>
                  <a:lnTo>
                    <a:pt x="63018" y="24789"/>
                  </a:lnTo>
                  <a:lnTo>
                    <a:pt x="61286" y="25362"/>
                  </a:lnTo>
                  <a:lnTo>
                    <a:pt x="59034" y="27614"/>
                  </a:lnTo>
                  <a:lnTo>
                    <a:pt x="58479" y="29334"/>
                  </a:lnTo>
                  <a:lnTo>
                    <a:pt x="58479" y="38300"/>
                  </a:lnTo>
                  <a:close/>
                </a:path>
                <a:path w="344169" h="156844">
                  <a:moveTo>
                    <a:pt x="103586" y="63089"/>
                  </a:moveTo>
                  <a:lnTo>
                    <a:pt x="0" y="63089"/>
                  </a:lnTo>
                  <a:lnTo>
                    <a:pt x="0" y="38300"/>
                  </a:lnTo>
                  <a:lnTo>
                    <a:pt x="103586" y="38300"/>
                  </a:lnTo>
                  <a:lnTo>
                    <a:pt x="103586" y="63089"/>
                  </a:lnTo>
                  <a:close/>
                </a:path>
                <a:path w="344169" h="156844">
                  <a:moveTo>
                    <a:pt x="58479" y="154776"/>
                  </a:moveTo>
                  <a:lnTo>
                    <a:pt x="32081" y="154776"/>
                  </a:lnTo>
                  <a:lnTo>
                    <a:pt x="32081" y="63089"/>
                  </a:lnTo>
                  <a:lnTo>
                    <a:pt x="58479" y="63089"/>
                  </a:lnTo>
                  <a:lnTo>
                    <a:pt x="58479" y="154776"/>
                  </a:lnTo>
                  <a:close/>
                </a:path>
                <a:path w="344169" h="156844">
                  <a:moveTo>
                    <a:pt x="172635" y="156782"/>
                  </a:moveTo>
                  <a:lnTo>
                    <a:pt x="133019" y="137558"/>
                  </a:lnTo>
                  <a:lnTo>
                    <a:pt x="125911" y="110499"/>
                  </a:lnTo>
                  <a:lnTo>
                    <a:pt x="125927" y="80182"/>
                  </a:lnTo>
                  <a:lnTo>
                    <a:pt x="145434" y="41090"/>
                  </a:lnTo>
                  <a:lnTo>
                    <a:pt x="172635" y="34103"/>
                  </a:lnTo>
                  <a:lnTo>
                    <a:pt x="182767" y="34879"/>
                  </a:lnTo>
                  <a:lnTo>
                    <a:pt x="214786" y="58483"/>
                  </a:lnTo>
                  <a:lnTo>
                    <a:pt x="165941" y="58483"/>
                  </a:lnTo>
                  <a:lnTo>
                    <a:pt x="160880" y="60326"/>
                  </a:lnTo>
                  <a:lnTo>
                    <a:pt x="154023" y="67593"/>
                  </a:lnTo>
                  <a:lnTo>
                    <a:pt x="152310" y="73058"/>
                  </a:lnTo>
                  <a:lnTo>
                    <a:pt x="152310" y="117807"/>
                  </a:lnTo>
                  <a:lnTo>
                    <a:pt x="154023" y="123293"/>
                  </a:lnTo>
                  <a:lnTo>
                    <a:pt x="157452" y="126957"/>
                  </a:lnTo>
                  <a:lnTo>
                    <a:pt x="160880" y="130580"/>
                  </a:lnTo>
                  <a:lnTo>
                    <a:pt x="165941" y="132402"/>
                  </a:lnTo>
                  <a:lnTo>
                    <a:pt x="214762" y="132402"/>
                  </a:lnTo>
                  <a:lnTo>
                    <a:pt x="212175" y="137558"/>
                  </a:lnTo>
                  <a:lnTo>
                    <a:pt x="206626" y="144336"/>
                  </a:lnTo>
                  <a:lnTo>
                    <a:pt x="199762" y="149787"/>
                  </a:lnTo>
                  <a:lnTo>
                    <a:pt x="191809" y="153676"/>
                  </a:lnTo>
                  <a:lnTo>
                    <a:pt x="182767" y="156006"/>
                  </a:lnTo>
                  <a:lnTo>
                    <a:pt x="172635" y="156782"/>
                  </a:lnTo>
                  <a:close/>
                </a:path>
                <a:path w="344169" h="156844">
                  <a:moveTo>
                    <a:pt x="214762" y="132402"/>
                  </a:moveTo>
                  <a:lnTo>
                    <a:pt x="179296" y="132402"/>
                  </a:lnTo>
                  <a:lnTo>
                    <a:pt x="184340" y="130580"/>
                  </a:lnTo>
                  <a:lnTo>
                    <a:pt x="191230" y="123293"/>
                  </a:lnTo>
                  <a:lnTo>
                    <a:pt x="192960" y="117807"/>
                  </a:lnTo>
                  <a:lnTo>
                    <a:pt x="192960" y="73058"/>
                  </a:lnTo>
                  <a:lnTo>
                    <a:pt x="191230" y="67593"/>
                  </a:lnTo>
                  <a:lnTo>
                    <a:pt x="187768" y="63969"/>
                  </a:lnTo>
                  <a:lnTo>
                    <a:pt x="184340" y="60326"/>
                  </a:lnTo>
                  <a:lnTo>
                    <a:pt x="179296" y="58483"/>
                  </a:lnTo>
                  <a:lnTo>
                    <a:pt x="214786" y="58483"/>
                  </a:lnTo>
                  <a:lnTo>
                    <a:pt x="216139" y="61168"/>
                  </a:lnTo>
                  <a:lnTo>
                    <a:pt x="218516" y="70125"/>
                  </a:lnTo>
                  <a:lnTo>
                    <a:pt x="219309" y="80182"/>
                  </a:lnTo>
                  <a:lnTo>
                    <a:pt x="219309" y="110499"/>
                  </a:lnTo>
                  <a:lnTo>
                    <a:pt x="218516" y="120639"/>
                  </a:lnTo>
                  <a:lnTo>
                    <a:pt x="216139" y="129659"/>
                  </a:lnTo>
                  <a:lnTo>
                    <a:pt x="214762" y="132402"/>
                  </a:lnTo>
                  <a:close/>
                </a:path>
                <a:path w="344169" h="156844">
                  <a:moveTo>
                    <a:pt x="285889" y="59957"/>
                  </a:moveTo>
                  <a:lnTo>
                    <a:pt x="272686" y="59957"/>
                  </a:lnTo>
                  <a:lnTo>
                    <a:pt x="275331" y="48646"/>
                  </a:lnTo>
                  <a:lnTo>
                    <a:pt x="281061" y="40567"/>
                  </a:lnTo>
                  <a:lnTo>
                    <a:pt x="289877" y="35719"/>
                  </a:lnTo>
                  <a:lnTo>
                    <a:pt x="301778" y="34103"/>
                  </a:lnTo>
                  <a:lnTo>
                    <a:pt x="310918" y="34863"/>
                  </a:lnTo>
                  <a:lnTo>
                    <a:pt x="339840" y="57706"/>
                  </a:lnTo>
                  <a:lnTo>
                    <a:pt x="291166" y="57706"/>
                  </a:lnTo>
                  <a:lnTo>
                    <a:pt x="286277" y="59609"/>
                  </a:lnTo>
                  <a:lnTo>
                    <a:pt x="285889" y="59957"/>
                  </a:lnTo>
                  <a:close/>
                </a:path>
                <a:path w="344169" h="156844">
                  <a:moveTo>
                    <a:pt x="277240" y="154776"/>
                  </a:moveTo>
                  <a:lnTo>
                    <a:pt x="250891" y="154776"/>
                  </a:lnTo>
                  <a:lnTo>
                    <a:pt x="250891" y="36109"/>
                  </a:lnTo>
                  <a:lnTo>
                    <a:pt x="276849" y="36109"/>
                  </a:lnTo>
                  <a:lnTo>
                    <a:pt x="272746" y="59609"/>
                  </a:lnTo>
                  <a:lnTo>
                    <a:pt x="272686" y="59957"/>
                  </a:lnTo>
                  <a:lnTo>
                    <a:pt x="285889" y="59957"/>
                  </a:lnTo>
                  <a:lnTo>
                    <a:pt x="279019" y="67409"/>
                  </a:lnTo>
                  <a:lnTo>
                    <a:pt x="277286" y="72895"/>
                  </a:lnTo>
                  <a:lnTo>
                    <a:pt x="277240" y="154776"/>
                  </a:lnTo>
                  <a:close/>
                </a:path>
                <a:path w="344169" h="156844">
                  <a:moveTo>
                    <a:pt x="344045" y="89578"/>
                  </a:moveTo>
                  <a:lnTo>
                    <a:pt x="317696" y="89578"/>
                  </a:lnTo>
                  <a:lnTo>
                    <a:pt x="317696" y="72895"/>
                  </a:lnTo>
                  <a:lnTo>
                    <a:pt x="316014" y="67409"/>
                  </a:lnTo>
                  <a:lnTo>
                    <a:pt x="315964" y="67245"/>
                  </a:lnTo>
                  <a:lnTo>
                    <a:pt x="312505" y="63437"/>
                  </a:lnTo>
                  <a:lnTo>
                    <a:pt x="309076" y="59609"/>
                  </a:lnTo>
                  <a:lnTo>
                    <a:pt x="304095" y="57706"/>
                  </a:lnTo>
                  <a:lnTo>
                    <a:pt x="339840" y="57706"/>
                  </a:lnTo>
                  <a:lnTo>
                    <a:pt x="341168" y="60520"/>
                  </a:lnTo>
                  <a:lnTo>
                    <a:pt x="343326" y="69157"/>
                  </a:lnTo>
                  <a:lnTo>
                    <a:pt x="344045" y="78811"/>
                  </a:lnTo>
                  <a:lnTo>
                    <a:pt x="344045" y="89578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603" y="2826876"/>
              <a:ext cx="214898" cy="161777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91289" y="446252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230" y="1207729"/>
            <a:ext cx="1637664" cy="429895"/>
          </a:xfrm>
          <a:custGeom>
            <a:avLst/>
            <a:gdLst/>
            <a:ahLst/>
            <a:cxnLst/>
            <a:rect l="l" t="t" r="r" b="b"/>
            <a:pathLst>
              <a:path w="1637664" h="429894">
                <a:moveTo>
                  <a:pt x="1561133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1561133" y="0"/>
                </a:lnTo>
                <a:lnTo>
                  <a:pt x="1605718" y="16785"/>
                </a:lnTo>
                <a:lnTo>
                  <a:pt x="1633455" y="55513"/>
                </a:lnTo>
                <a:lnTo>
                  <a:pt x="1637631" y="76506"/>
                </a:lnTo>
                <a:lnTo>
                  <a:pt x="1637631" y="353372"/>
                </a:lnTo>
                <a:lnTo>
                  <a:pt x="1620846" y="397958"/>
                </a:lnTo>
                <a:lnTo>
                  <a:pt x="1582116" y="425702"/>
                </a:lnTo>
                <a:lnTo>
                  <a:pt x="1566456" y="429354"/>
                </a:lnTo>
                <a:lnTo>
                  <a:pt x="1561133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0471" y="1215499"/>
            <a:ext cx="6675120" cy="2849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dfloop.py</a:t>
            </a:r>
            <a:endParaRPr sz="2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2250">
              <a:latin typeface="Courier New"/>
              <a:cs typeface="Courier New"/>
            </a:endParaRPr>
          </a:p>
          <a:p>
            <a:pPr marL="887094">
              <a:lnSpc>
                <a:spcPct val="100000"/>
              </a:lnSpc>
              <a:tabLst>
                <a:tab pos="2090420" algn="l"/>
              </a:tabLst>
            </a:pP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pandas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550" spc="-25" dirty="0">
                <a:solidFill>
                  <a:srgbClr val="04182D"/>
                </a:solidFill>
                <a:latin typeface="Courier New"/>
                <a:cs typeface="Courier New"/>
              </a:rPr>
              <a:t>pd</a:t>
            </a:r>
            <a:endParaRPr sz="1550">
              <a:latin typeface="Courier New"/>
              <a:cs typeface="Courier New"/>
            </a:endParaRPr>
          </a:p>
          <a:p>
            <a:pPr marL="526415" marR="966469" indent="-481330">
              <a:lnSpc>
                <a:spcPct val="138700"/>
              </a:lnSpc>
              <a:tabLst>
                <a:tab pos="1969770" algn="l"/>
              </a:tabLst>
            </a:pP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brics</a:t>
            </a:r>
            <a:r>
              <a:rPr sz="1550" spc="114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550" spc="1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pd.read_csv(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"brics.csv"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1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index_col</a:t>
            </a:r>
            <a:r>
              <a:rPr sz="1550" spc="1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550" spc="1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25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550" spc="-25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lab,</a:t>
            </a:r>
            <a:r>
              <a:rPr sz="1550" spc="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25" dirty="0">
                <a:solidFill>
                  <a:srgbClr val="04182D"/>
                </a:solidFill>
                <a:latin typeface="Courier New"/>
                <a:cs typeface="Courier New"/>
              </a:rPr>
              <a:t>row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	brics.iterrows()</a:t>
            </a:r>
            <a:r>
              <a:rPr sz="1550" spc="2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5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endParaRPr sz="1550">
              <a:latin typeface="Courier New"/>
              <a:cs typeface="Courier New"/>
            </a:endParaRPr>
          </a:p>
          <a:p>
            <a:pPr marL="526415" marR="5080" indent="-635">
              <a:lnSpc>
                <a:spcPct val="138700"/>
              </a:lnSpc>
            </a:pPr>
            <a:r>
              <a:rPr sz="1550" dirty="0">
                <a:solidFill>
                  <a:srgbClr val="008600"/>
                </a:solidFill>
                <a:latin typeface="Courier New"/>
                <a:cs typeface="Courier New"/>
              </a:rPr>
              <a:t>#</a:t>
            </a:r>
            <a:r>
              <a:rPr sz="1550" spc="70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08600"/>
                </a:solidFill>
                <a:latin typeface="Courier New"/>
                <a:cs typeface="Courier New"/>
              </a:rPr>
              <a:t>-</a:t>
            </a:r>
            <a:r>
              <a:rPr sz="1550" spc="70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08600"/>
                </a:solidFill>
                <a:latin typeface="Courier New"/>
                <a:cs typeface="Courier New"/>
              </a:rPr>
              <a:t>Creating</a:t>
            </a:r>
            <a:r>
              <a:rPr sz="1550" spc="75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08600"/>
                </a:solidFill>
                <a:latin typeface="Courier New"/>
                <a:cs typeface="Courier New"/>
              </a:rPr>
              <a:t>Series</a:t>
            </a:r>
            <a:r>
              <a:rPr sz="1550" spc="70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08600"/>
                </a:solidFill>
                <a:latin typeface="Courier New"/>
                <a:cs typeface="Courier New"/>
              </a:rPr>
              <a:t>on</a:t>
            </a:r>
            <a:r>
              <a:rPr sz="1550" spc="70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08600"/>
                </a:solidFill>
                <a:latin typeface="Courier New"/>
                <a:cs typeface="Courier New"/>
              </a:rPr>
              <a:t>every</a:t>
            </a:r>
            <a:r>
              <a:rPr sz="1550" spc="75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550" spc="-10" dirty="0">
                <a:solidFill>
                  <a:srgbClr val="008600"/>
                </a:solidFill>
                <a:latin typeface="Courier New"/>
                <a:cs typeface="Courier New"/>
              </a:rPr>
              <a:t>iteration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brics.loc[lab,</a:t>
            </a:r>
            <a:r>
              <a:rPr sz="1550" spc="1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"name_length"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r>
              <a:rPr sz="1550" spc="1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550" spc="1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10" dirty="0">
                <a:solidFill>
                  <a:srgbClr val="008600"/>
                </a:solidFill>
                <a:latin typeface="Courier New"/>
                <a:cs typeface="Courier New"/>
              </a:rPr>
              <a:t>len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(row[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])</a:t>
            </a:r>
            <a:endParaRPr sz="1550">
              <a:latin typeface="Courier New"/>
              <a:cs typeface="Courier New"/>
            </a:endParaRPr>
          </a:p>
          <a:p>
            <a:pPr marL="45085">
              <a:lnSpc>
                <a:spcPct val="100000"/>
              </a:lnSpc>
              <a:spcBef>
                <a:spcPts val="1040"/>
              </a:spcBef>
            </a:pPr>
            <a:r>
              <a:rPr sz="1550" spc="-1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(brics)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74044" y="4615927"/>
          <a:ext cx="728599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name_length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8253647-7AFA-B636-9D7B-CEF8DA079F95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F4970273-B24E-C6B0-E7A7-6C5FA538EA83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151828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0" dirty="0"/>
              <a:t>apply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28"/>
            <a:ext cx="9887585" cy="1863089"/>
            <a:chOff x="491289" y="1985628"/>
            <a:chExt cx="9887585" cy="1863089"/>
          </a:xfrm>
        </p:grpSpPr>
        <p:sp>
          <p:nvSpPr>
            <p:cNvPr id="4" name="object 4"/>
            <p:cNvSpPr/>
            <p:nvPr/>
          </p:nvSpPr>
          <p:spPr>
            <a:xfrm>
              <a:off x="491289" y="1985628"/>
              <a:ext cx="9887585" cy="1863089"/>
            </a:xfrm>
            <a:custGeom>
              <a:avLst/>
              <a:gdLst/>
              <a:ahLst/>
              <a:cxnLst/>
              <a:rect l="l" t="t" r="r" b="b"/>
              <a:pathLst>
                <a:path w="9887585" h="1863089">
                  <a:moveTo>
                    <a:pt x="9810704" y="1862806"/>
                  </a:moveTo>
                  <a:lnTo>
                    <a:pt x="76506" y="1862806"/>
                  </a:lnTo>
                  <a:lnTo>
                    <a:pt x="71179" y="1862274"/>
                  </a:lnTo>
                  <a:lnTo>
                    <a:pt x="31919" y="1846020"/>
                  </a:lnTo>
                  <a:lnTo>
                    <a:pt x="4175" y="1807290"/>
                  </a:lnTo>
                  <a:lnTo>
                    <a:pt x="0" y="1786308"/>
                  </a:lnTo>
                  <a:lnTo>
                    <a:pt x="0" y="1780924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497"/>
                  </a:lnTo>
                  <a:lnTo>
                    <a:pt x="9887202" y="1786308"/>
                  </a:lnTo>
                  <a:lnTo>
                    <a:pt x="9870416" y="1830892"/>
                  </a:lnTo>
                  <a:lnTo>
                    <a:pt x="9831686" y="1858630"/>
                  </a:lnTo>
                  <a:lnTo>
                    <a:pt x="9816026" y="1862274"/>
                  </a:lnTo>
                  <a:lnTo>
                    <a:pt x="9810704" y="1862806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467" y="2189677"/>
              <a:ext cx="797560" cy="226695"/>
            </a:xfrm>
            <a:custGeom>
              <a:avLst/>
              <a:gdLst/>
              <a:ahLst/>
              <a:cxnLst/>
              <a:rect l="l" t="t" r="r" b="b"/>
              <a:pathLst>
                <a:path w="797560" h="226694">
                  <a:moveTo>
                    <a:pt x="65415" y="37010"/>
                  </a:moveTo>
                  <a:lnTo>
                    <a:pt x="49368" y="37010"/>
                  </a:lnTo>
                  <a:lnTo>
                    <a:pt x="44629" y="35352"/>
                  </a:lnTo>
                  <a:lnTo>
                    <a:pt x="37352" y="28658"/>
                  </a:lnTo>
                  <a:lnTo>
                    <a:pt x="35542" y="24216"/>
                  </a:lnTo>
                  <a:lnTo>
                    <a:pt x="35542" y="13223"/>
                  </a:lnTo>
                  <a:lnTo>
                    <a:pt x="37391" y="8740"/>
                  </a:lnTo>
                  <a:lnTo>
                    <a:pt x="44778" y="1760"/>
                  </a:lnTo>
                  <a:lnTo>
                    <a:pt x="49481" y="0"/>
                  </a:lnTo>
                  <a:lnTo>
                    <a:pt x="65488" y="0"/>
                  </a:lnTo>
                  <a:lnTo>
                    <a:pt x="70190" y="1760"/>
                  </a:lnTo>
                  <a:lnTo>
                    <a:pt x="77578" y="8740"/>
                  </a:lnTo>
                  <a:lnTo>
                    <a:pt x="79427" y="13223"/>
                  </a:lnTo>
                  <a:lnTo>
                    <a:pt x="79427" y="24216"/>
                  </a:lnTo>
                  <a:lnTo>
                    <a:pt x="77577" y="28658"/>
                  </a:lnTo>
                  <a:lnTo>
                    <a:pt x="70096" y="35352"/>
                  </a:lnTo>
                  <a:lnTo>
                    <a:pt x="65415" y="37010"/>
                  </a:lnTo>
                  <a:close/>
                </a:path>
                <a:path w="797560" h="226694">
                  <a:moveTo>
                    <a:pt x="74837" y="156557"/>
                  </a:moveTo>
                  <a:lnTo>
                    <a:pt x="44666" y="156557"/>
                  </a:lnTo>
                  <a:lnTo>
                    <a:pt x="44666" y="77582"/>
                  </a:lnTo>
                  <a:lnTo>
                    <a:pt x="5709" y="77582"/>
                  </a:lnTo>
                  <a:lnTo>
                    <a:pt x="5709" y="49272"/>
                  </a:lnTo>
                  <a:lnTo>
                    <a:pt x="74837" y="49272"/>
                  </a:lnTo>
                  <a:lnTo>
                    <a:pt x="74837" y="156557"/>
                  </a:lnTo>
                  <a:close/>
                </a:path>
                <a:path w="797560" h="226694">
                  <a:moveTo>
                    <a:pt x="117264" y="184888"/>
                  </a:moveTo>
                  <a:lnTo>
                    <a:pt x="0" y="184888"/>
                  </a:lnTo>
                  <a:lnTo>
                    <a:pt x="0" y="156557"/>
                  </a:lnTo>
                  <a:lnTo>
                    <a:pt x="117264" y="156557"/>
                  </a:lnTo>
                  <a:lnTo>
                    <a:pt x="117264" y="184888"/>
                  </a:lnTo>
                  <a:close/>
                </a:path>
                <a:path w="797560" h="226694">
                  <a:moveTo>
                    <a:pt x="199440" y="67838"/>
                  </a:moveTo>
                  <a:lnTo>
                    <a:pt x="158397" y="67838"/>
                  </a:lnTo>
                  <a:lnTo>
                    <a:pt x="160976" y="53819"/>
                  </a:lnTo>
                  <a:lnTo>
                    <a:pt x="166173" y="49272"/>
                  </a:lnTo>
                  <a:lnTo>
                    <a:pt x="166860" y="48821"/>
                  </a:lnTo>
                  <a:lnTo>
                    <a:pt x="172149" y="46959"/>
                  </a:lnTo>
                  <a:lnTo>
                    <a:pt x="185173" y="46959"/>
                  </a:lnTo>
                  <a:lnTo>
                    <a:pt x="190507" y="48821"/>
                  </a:lnTo>
                  <a:lnTo>
                    <a:pt x="199203" y="56170"/>
                  </a:lnTo>
                  <a:lnTo>
                    <a:pt x="199649" y="57417"/>
                  </a:lnTo>
                  <a:lnTo>
                    <a:pt x="198390" y="61329"/>
                  </a:lnTo>
                  <a:lnTo>
                    <a:pt x="198291" y="61636"/>
                  </a:lnTo>
                  <a:lnTo>
                    <a:pt x="198498" y="63021"/>
                  </a:lnTo>
                  <a:lnTo>
                    <a:pt x="199388" y="67572"/>
                  </a:lnTo>
                  <a:lnTo>
                    <a:pt x="199440" y="67838"/>
                  </a:lnTo>
                  <a:close/>
                </a:path>
                <a:path w="797560" h="226694">
                  <a:moveTo>
                    <a:pt x="248433" y="67838"/>
                  </a:moveTo>
                  <a:lnTo>
                    <a:pt x="200397" y="67838"/>
                  </a:lnTo>
                  <a:lnTo>
                    <a:pt x="201019" y="61636"/>
                  </a:lnTo>
                  <a:lnTo>
                    <a:pt x="201050" y="61329"/>
                  </a:lnTo>
                  <a:lnTo>
                    <a:pt x="199649" y="57417"/>
                  </a:lnTo>
                  <a:lnTo>
                    <a:pt x="199893" y="56662"/>
                  </a:lnTo>
                  <a:lnTo>
                    <a:pt x="208531" y="49272"/>
                  </a:lnTo>
                  <a:lnTo>
                    <a:pt x="209198" y="48821"/>
                  </a:lnTo>
                  <a:lnTo>
                    <a:pt x="214576" y="46959"/>
                  </a:lnTo>
                  <a:lnTo>
                    <a:pt x="230660" y="46959"/>
                  </a:lnTo>
                  <a:lnTo>
                    <a:pt x="237956" y="50459"/>
                  </a:lnTo>
                  <a:lnTo>
                    <a:pt x="243126" y="57417"/>
                  </a:lnTo>
                  <a:lnTo>
                    <a:pt x="246571" y="63021"/>
                  </a:lnTo>
                  <a:lnTo>
                    <a:pt x="248330" y="67572"/>
                  </a:lnTo>
                  <a:lnTo>
                    <a:pt x="248433" y="67838"/>
                  </a:lnTo>
                  <a:close/>
                </a:path>
                <a:path w="797560" h="226694">
                  <a:moveTo>
                    <a:pt x="162708" y="184888"/>
                  </a:moveTo>
                  <a:lnTo>
                    <a:pt x="134160" y="184888"/>
                  </a:lnTo>
                  <a:lnTo>
                    <a:pt x="134160" y="49272"/>
                  </a:lnTo>
                  <a:lnTo>
                    <a:pt x="161812" y="49272"/>
                  </a:lnTo>
                  <a:lnTo>
                    <a:pt x="160976" y="53819"/>
                  </a:lnTo>
                  <a:lnTo>
                    <a:pt x="157684" y="56662"/>
                  </a:lnTo>
                  <a:lnTo>
                    <a:pt x="157376" y="57417"/>
                  </a:lnTo>
                  <a:lnTo>
                    <a:pt x="156040" y="61329"/>
                  </a:lnTo>
                  <a:lnTo>
                    <a:pt x="155935" y="61636"/>
                  </a:lnTo>
                  <a:lnTo>
                    <a:pt x="157055" y="67572"/>
                  </a:lnTo>
                  <a:lnTo>
                    <a:pt x="158397" y="67838"/>
                  </a:lnTo>
                  <a:lnTo>
                    <a:pt x="248433" y="67838"/>
                  </a:lnTo>
                  <a:lnTo>
                    <a:pt x="249020" y="69356"/>
                  </a:lnTo>
                  <a:lnTo>
                    <a:pt x="249634" y="72321"/>
                  </a:lnTo>
                  <a:lnTo>
                    <a:pt x="168213" y="72321"/>
                  </a:lnTo>
                  <a:lnTo>
                    <a:pt x="166197" y="73222"/>
                  </a:lnTo>
                  <a:lnTo>
                    <a:pt x="163398" y="76763"/>
                  </a:lnTo>
                  <a:lnTo>
                    <a:pt x="162708" y="79711"/>
                  </a:lnTo>
                  <a:lnTo>
                    <a:pt x="162708" y="184888"/>
                  </a:lnTo>
                  <a:close/>
                </a:path>
                <a:path w="797560" h="226694">
                  <a:moveTo>
                    <a:pt x="158397" y="67838"/>
                  </a:moveTo>
                  <a:lnTo>
                    <a:pt x="157055" y="67572"/>
                  </a:lnTo>
                  <a:lnTo>
                    <a:pt x="156196" y="63021"/>
                  </a:lnTo>
                  <a:lnTo>
                    <a:pt x="156068" y="61636"/>
                  </a:lnTo>
                  <a:lnTo>
                    <a:pt x="156040" y="61329"/>
                  </a:lnTo>
                  <a:lnTo>
                    <a:pt x="157376" y="57417"/>
                  </a:lnTo>
                  <a:lnTo>
                    <a:pt x="157684" y="56662"/>
                  </a:lnTo>
                  <a:lnTo>
                    <a:pt x="160976" y="53819"/>
                  </a:lnTo>
                  <a:lnTo>
                    <a:pt x="158446" y="67572"/>
                  </a:lnTo>
                  <a:lnTo>
                    <a:pt x="158397" y="67838"/>
                  </a:lnTo>
                  <a:close/>
                </a:path>
                <a:path w="797560" h="226694">
                  <a:moveTo>
                    <a:pt x="200397" y="67838"/>
                  </a:moveTo>
                  <a:lnTo>
                    <a:pt x="199440" y="67838"/>
                  </a:lnTo>
                  <a:lnTo>
                    <a:pt x="198498" y="63021"/>
                  </a:lnTo>
                  <a:lnTo>
                    <a:pt x="198390" y="61329"/>
                  </a:lnTo>
                  <a:lnTo>
                    <a:pt x="199649" y="57417"/>
                  </a:lnTo>
                  <a:lnTo>
                    <a:pt x="201050" y="61329"/>
                  </a:lnTo>
                  <a:lnTo>
                    <a:pt x="200423" y="67572"/>
                  </a:lnTo>
                  <a:lnTo>
                    <a:pt x="200397" y="67838"/>
                  </a:lnTo>
                  <a:close/>
                </a:path>
                <a:path w="797560" h="226694">
                  <a:moveTo>
                    <a:pt x="205584" y="184888"/>
                  </a:moveTo>
                  <a:lnTo>
                    <a:pt x="179556" y="184888"/>
                  </a:lnTo>
                  <a:lnTo>
                    <a:pt x="179477" y="79711"/>
                  </a:lnTo>
                  <a:lnTo>
                    <a:pt x="178559" y="76763"/>
                  </a:lnTo>
                  <a:lnTo>
                    <a:pt x="175595" y="73222"/>
                  </a:lnTo>
                  <a:lnTo>
                    <a:pt x="173586" y="72321"/>
                  </a:lnTo>
                  <a:lnTo>
                    <a:pt x="211498" y="72321"/>
                  </a:lnTo>
                  <a:lnTo>
                    <a:pt x="209456" y="73222"/>
                  </a:lnTo>
                  <a:lnTo>
                    <a:pt x="206436" y="76763"/>
                  </a:lnTo>
                  <a:lnTo>
                    <a:pt x="205605" y="79711"/>
                  </a:lnTo>
                  <a:lnTo>
                    <a:pt x="205584" y="184888"/>
                  </a:lnTo>
                  <a:close/>
                </a:path>
                <a:path w="797560" h="226694">
                  <a:moveTo>
                    <a:pt x="250979" y="184888"/>
                  </a:moveTo>
                  <a:lnTo>
                    <a:pt x="222433" y="184888"/>
                  </a:lnTo>
                  <a:lnTo>
                    <a:pt x="222370" y="79711"/>
                  </a:lnTo>
                  <a:lnTo>
                    <a:pt x="221553" y="76763"/>
                  </a:lnTo>
                  <a:lnTo>
                    <a:pt x="218835" y="73222"/>
                  </a:lnTo>
                  <a:lnTo>
                    <a:pt x="216871" y="72321"/>
                  </a:lnTo>
                  <a:lnTo>
                    <a:pt x="249634" y="72321"/>
                  </a:lnTo>
                  <a:lnTo>
                    <a:pt x="250489" y="76447"/>
                  </a:lnTo>
                  <a:lnTo>
                    <a:pt x="250979" y="84297"/>
                  </a:lnTo>
                  <a:lnTo>
                    <a:pt x="250979" y="184888"/>
                  </a:lnTo>
                  <a:close/>
                </a:path>
                <a:path w="797560" h="226694">
                  <a:moveTo>
                    <a:pt x="316809" y="77746"/>
                  </a:moveTo>
                  <a:lnTo>
                    <a:pt x="303204" y="77746"/>
                  </a:lnTo>
                  <a:lnTo>
                    <a:pt x="305239" y="64781"/>
                  </a:lnTo>
                  <a:lnTo>
                    <a:pt x="305603" y="61449"/>
                  </a:lnTo>
                  <a:lnTo>
                    <a:pt x="305820" y="61083"/>
                  </a:lnTo>
                  <a:lnTo>
                    <a:pt x="305891" y="60627"/>
                  </a:lnTo>
                  <a:lnTo>
                    <a:pt x="306494" y="59521"/>
                  </a:lnTo>
                  <a:lnTo>
                    <a:pt x="337563" y="46959"/>
                  </a:lnTo>
                  <a:lnTo>
                    <a:pt x="347610" y="47841"/>
                  </a:lnTo>
                  <a:lnTo>
                    <a:pt x="378911" y="74389"/>
                  </a:lnTo>
                  <a:lnTo>
                    <a:pt x="323514" y="74389"/>
                  </a:lnTo>
                  <a:lnTo>
                    <a:pt x="318139" y="76497"/>
                  </a:lnTo>
                  <a:lnTo>
                    <a:pt x="317045" y="77493"/>
                  </a:lnTo>
                  <a:lnTo>
                    <a:pt x="316809" y="77746"/>
                  </a:lnTo>
                  <a:close/>
                </a:path>
                <a:path w="797560" h="226694">
                  <a:moveTo>
                    <a:pt x="307674" y="226136"/>
                  </a:moveTo>
                  <a:lnTo>
                    <a:pt x="277560" y="226136"/>
                  </a:lnTo>
                  <a:lnTo>
                    <a:pt x="277560" y="49272"/>
                  </a:lnTo>
                  <a:lnTo>
                    <a:pt x="307674" y="49272"/>
                  </a:lnTo>
                  <a:lnTo>
                    <a:pt x="305891" y="60627"/>
                  </a:lnTo>
                  <a:lnTo>
                    <a:pt x="303629" y="64781"/>
                  </a:lnTo>
                  <a:lnTo>
                    <a:pt x="302436" y="70857"/>
                  </a:lnTo>
                  <a:lnTo>
                    <a:pt x="302828" y="76497"/>
                  </a:lnTo>
                  <a:lnTo>
                    <a:pt x="302914" y="77746"/>
                  </a:lnTo>
                  <a:lnTo>
                    <a:pt x="316809" y="77746"/>
                  </a:lnTo>
                  <a:lnTo>
                    <a:pt x="309706" y="85361"/>
                  </a:lnTo>
                  <a:lnTo>
                    <a:pt x="307780" y="91318"/>
                  </a:lnTo>
                  <a:lnTo>
                    <a:pt x="307786" y="142842"/>
                  </a:lnTo>
                  <a:lnTo>
                    <a:pt x="309706" y="148799"/>
                  </a:lnTo>
                  <a:lnTo>
                    <a:pt x="316973" y="156608"/>
                  </a:lnTo>
                  <a:lnTo>
                    <a:pt x="302515" y="156608"/>
                  </a:lnTo>
                  <a:lnTo>
                    <a:pt x="301126" y="165436"/>
                  </a:lnTo>
                  <a:lnTo>
                    <a:pt x="301013" y="166158"/>
                  </a:lnTo>
                  <a:lnTo>
                    <a:pt x="303848" y="173527"/>
                  </a:lnTo>
                  <a:lnTo>
                    <a:pt x="306172" y="175316"/>
                  </a:lnTo>
                  <a:lnTo>
                    <a:pt x="307511" y="183652"/>
                  </a:lnTo>
                  <a:lnTo>
                    <a:pt x="307674" y="226136"/>
                  </a:lnTo>
                  <a:close/>
                </a:path>
                <a:path w="797560" h="226694">
                  <a:moveTo>
                    <a:pt x="305603" y="61449"/>
                  </a:moveTo>
                  <a:lnTo>
                    <a:pt x="305643" y="61083"/>
                  </a:lnTo>
                  <a:lnTo>
                    <a:pt x="305891" y="60627"/>
                  </a:lnTo>
                  <a:lnTo>
                    <a:pt x="305820" y="61083"/>
                  </a:lnTo>
                  <a:lnTo>
                    <a:pt x="305603" y="61449"/>
                  </a:lnTo>
                  <a:close/>
                </a:path>
                <a:path w="797560" h="226694">
                  <a:moveTo>
                    <a:pt x="303629" y="64781"/>
                  </a:moveTo>
                  <a:lnTo>
                    <a:pt x="305643" y="61083"/>
                  </a:lnTo>
                  <a:lnTo>
                    <a:pt x="305603" y="61449"/>
                  </a:lnTo>
                  <a:lnTo>
                    <a:pt x="303629" y="64781"/>
                  </a:lnTo>
                  <a:close/>
                </a:path>
                <a:path w="797560" h="226694">
                  <a:moveTo>
                    <a:pt x="303204" y="77746"/>
                  </a:moveTo>
                  <a:lnTo>
                    <a:pt x="302914" y="77746"/>
                  </a:lnTo>
                  <a:lnTo>
                    <a:pt x="302436" y="70857"/>
                  </a:lnTo>
                  <a:lnTo>
                    <a:pt x="303629" y="64781"/>
                  </a:lnTo>
                  <a:lnTo>
                    <a:pt x="305603" y="61449"/>
                  </a:lnTo>
                  <a:lnTo>
                    <a:pt x="305239" y="64781"/>
                  </a:lnTo>
                  <a:lnTo>
                    <a:pt x="303244" y="77493"/>
                  </a:lnTo>
                  <a:lnTo>
                    <a:pt x="303204" y="77746"/>
                  </a:lnTo>
                  <a:close/>
                </a:path>
                <a:path w="797560" h="226694">
                  <a:moveTo>
                    <a:pt x="378901" y="159750"/>
                  </a:moveTo>
                  <a:lnTo>
                    <a:pt x="338029" y="159750"/>
                  </a:lnTo>
                  <a:lnTo>
                    <a:pt x="343682" y="157581"/>
                  </a:lnTo>
                  <a:lnTo>
                    <a:pt x="351315" y="149208"/>
                  </a:lnTo>
                  <a:lnTo>
                    <a:pt x="353235" y="142842"/>
                  </a:lnTo>
                  <a:lnTo>
                    <a:pt x="353235" y="91318"/>
                  </a:lnTo>
                  <a:lnTo>
                    <a:pt x="351315" y="84931"/>
                  </a:lnTo>
                  <a:lnTo>
                    <a:pt x="343626" y="76497"/>
                  </a:lnTo>
                  <a:lnTo>
                    <a:pt x="338029" y="74389"/>
                  </a:lnTo>
                  <a:lnTo>
                    <a:pt x="378911" y="74389"/>
                  </a:lnTo>
                  <a:lnTo>
                    <a:pt x="380270" y="77493"/>
                  </a:lnTo>
                  <a:lnTo>
                    <a:pt x="382579" y="87431"/>
                  </a:lnTo>
                  <a:lnTo>
                    <a:pt x="383349" y="98524"/>
                  </a:lnTo>
                  <a:lnTo>
                    <a:pt x="383349" y="135411"/>
                  </a:lnTo>
                  <a:lnTo>
                    <a:pt x="382579" y="146599"/>
                  </a:lnTo>
                  <a:lnTo>
                    <a:pt x="380270" y="156608"/>
                  </a:lnTo>
                  <a:lnTo>
                    <a:pt x="378901" y="159750"/>
                  </a:lnTo>
                  <a:close/>
                </a:path>
                <a:path w="797560" h="226694">
                  <a:moveTo>
                    <a:pt x="306172" y="175316"/>
                  </a:moveTo>
                  <a:lnTo>
                    <a:pt x="303848" y="173527"/>
                  </a:lnTo>
                  <a:lnTo>
                    <a:pt x="301013" y="166158"/>
                  </a:lnTo>
                  <a:lnTo>
                    <a:pt x="302515" y="156608"/>
                  </a:lnTo>
                  <a:lnTo>
                    <a:pt x="303167" y="156608"/>
                  </a:lnTo>
                  <a:lnTo>
                    <a:pt x="306172" y="175316"/>
                  </a:lnTo>
                  <a:close/>
                </a:path>
                <a:path w="797560" h="226694">
                  <a:moveTo>
                    <a:pt x="337563" y="187181"/>
                  </a:moveTo>
                  <a:lnTo>
                    <a:pt x="303167" y="156608"/>
                  </a:lnTo>
                  <a:lnTo>
                    <a:pt x="316973" y="156608"/>
                  </a:lnTo>
                  <a:lnTo>
                    <a:pt x="317878" y="157581"/>
                  </a:lnTo>
                  <a:lnTo>
                    <a:pt x="323514" y="159750"/>
                  </a:lnTo>
                  <a:lnTo>
                    <a:pt x="378901" y="159750"/>
                  </a:lnTo>
                  <a:lnTo>
                    <a:pt x="376423" y="165436"/>
                  </a:lnTo>
                  <a:lnTo>
                    <a:pt x="371036" y="173077"/>
                  </a:lnTo>
                  <a:lnTo>
                    <a:pt x="364347" y="179244"/>
                  </a:lnTo>
                  <a:lnTo>
                    <a:pt x="356538" y="183652"/>
                  </a:lnTo>
                  <a:lnTo>
                    <a:pt x="347610" y="186298"/>
                  </a:lnTo>
                  <a:lnTo>
                    <a:pt x="337563" y="187181"/>
                  </a:lnTo>
                  <a:close/>
                </a:path>
                <a:path w="797560" h="226694">
                  <a:moveTo>
                    <a:pt x="467414" y="187181"/>
                  </a:moveTo>
                  <a:lnTo>
                    <a:pt x="428457" y="172974"/>
                  </a:lnTo>
                  <a:lnTo>
                    <a:pt x="414015" y="134285"/>
                  </a:lnTo>
                  <a:lnTo>
                    <a:pt x="414031" y="99649"/>
                  </a:lnTo>
                  <a:lnTo>
                    <a:pt x="428457" y="61186"/>
                  </a:lnTo>
                  <a:lnTo>
                    <a:pt x="467414" y="46959"/>
                  </a:lnTo>
                  <a:lnTo>
                    <a:pt x="478994" y="47849"/>
                  </a:lnTo>
                  <a:lnTo>
                    <a:pt x="512603" y="68920"/>
                  </a:lnTo>
                  <a:lnTo>
                    <a:pt x="515587" y="74839"/>
                  </a:lnTo>
                  <a:lnTo>
                    <a:pt x="459765" y="74839"/>
                  </a:lnTo>
                  <a:lnTo>
                    <a:pt x="453982" y="76927"/>
                  </a:lnTo>
                  <a:lnTo>
                    <a:pt x="446146" y="85259"/>
                  </a:lnTo>
                  <a:lnTo>
                    <a:pt x="444185" y="91502"/>
                  </a:lnTo>
                  <a:lnTo>
                    <a:pt x="444185" y="142637"/>
                  </a:lnTo>
                  <a:lnTo>
                    <a:pt x="446146" y="148922"/>
                  </a:lnTo>
                  <a:lnTo>
                    <a:pt x="453982" y="157233"/>
                  </a:lnTo>
                  <a:lnTo>
                    <a:pt x="459765" y="159300"/>
                  </a:lnTo>
                  <a:lnTo>
                    <a:pt x="515575" y="159300"/>
                  </a:lnTo>
                  <a:lnTo>
                    <a:pt x="512603" y="165225"/>
                  </a:lnTo>
                  <a:lnTo>
                    <a:pt x="506261" y="172974"/>
                  </a:lnTo>
                  <a:lnTo>
                    <a:pt x="498418" y="179193"/>
                  </a:lnTo>
                  <a:lnTo>
                    <a:pt x="489329" y="183632"/>
                  </a:lnTo>
                  <a:lnTo>
                    <a:pt x="478994" y="186294"/>
                  </a:lnTo>
                  <a:lnTo>
                    <a:pt x="467414" y="187181"/>
                  </a:lnTo>
                  <a:close/>
                </a:path>
                <a:path w="797560" h="226694">
                  <a:moveTo>
                    <a:pt x="515575" y="159300"/>
                  </a:moveTo>
                  <a:lnTo>
                    <a:pt x="475027" y="159300"/>
                  </a:lnTo>
                  <a:lnTo>
                    <a:pt x="480792" y="157233"/>
                  </a:lnTo>
                  <a:lnTo>
                    <a:pt x="488667" y="148922"/>
                  </a:lnTo>
                  <a:lnTo>
                    <a:pt x="490644" y="142637"/>
                  </a:lnTo>
                  <a:lnTo>
                    <a:pt x="490644" y="91502"/>
                  </a:lnTo>
                  <a:lnTo>
                    <a:pt x="488667" y="85259"/>
                  </a:lnTo>
                  <a:lnTo>
                    <a:pt x="484710" y="81103"/>
                  </a:lnTo>
                  <a:lnTo>
                    <a:pt x="480792" y="76927"/>
                  </a:lnTo>
                  <a:lnTo>
                    <a:pt x="475027" y="74839"/>
                  </a:lnTo>
                  <a:lnTo>
                    <a:pt x="515587" y="74839"/>
                  </a:lnTo>
                  <a:lnTo>
                    <a:pt x="517134" y="77907"/>
                  </a:lnTo>
                  <a:lnTo>
                    <a:pt x="519852" y="88150"/>
                  </a:lnTo>
                  <a:lnTo>
                    <a:pt x="520758" y="99649"/>
                  </a:lnTo>
                  <a:lnTo>
                    <a:pt x="520758" y="134285"/>
                  </a:lnTo>
                  <a:lnTo>
                    <a:pt x="519852" y="145881"/>
                  </a:lnTo>
                  <a:lnTo>
                    <a:pt x="517134" y="156194"/>
                  </a:lnTo>
                  <a:lnTo>
                    <a:pt x="515575" y="159300"/>
                  </a:lnTo>
                  <a:close/>
                </a:path>
                <a:path w="797560" h="226694">
                  <a:moveTo>
                    <a:pt x="596742" y="76518"/>
                  </a:moveTo>
                  <a:lnTo>
                    <a:pt x="581650" y="76518"/>
                  </a:lnTo>
                  <a:lnTo>
                    <a:pt x="584673" y="63591"/>
                  </a:lnTo>
                  <a:lnTo>
                    <a:pt x="591222" y="54354"/>
                  </a:lnTo>
                  <a:lnTo>
                    <a:pt x="601297" y="48808"/>
                  </a:lnTo>
                  <a:lnTo>
                    <a:pt x="614898" y="46959"/>
                  </a:lnTo>
                  <a:lnTo>
                    <a:pt x="625344" y="47830"/>
                  </a:lnTo>
                  <a:lnTo>
                    <a:pt x="658395" y="73939"/>
                  </a:lnTo>
                  <a:lnTo>
                    <a:pt x="602771" y="73939"/>
                  </a:lnTo>
                  <a:lnTo>
                    <a:pt x="597166" y="76129"/>
                  </a:lnTo>
                  <a:lnTo>
                    <a:pt x="596742" y="76518"/>
                  </a:lnTo>
                  <a:close/>
                </a:path>
                <a:path w="797560" h="226694">
                  <a:moveTo>
                    <a:pt x="586855" y="184888"/>
                  </a:moveTo>
                  <a:lnTo>
                    <a:pt x="556741" y="184888"/>
                  </a:lnTo>
                  <a:lnTo>
                    <a:pt x="556741" y="49272"/>
                  </a:lnTo>
                  <a:lnTo>
                    <a:pt x="586407" y="49272"/>
                  </a:lnTo>
                  <a:lnTo>
                    <a:pt x="581717" y="76129"/>
                  </a:lnTo>
                  <a:lnTo>
                    <a:pt x="581650" y="76518"/>
                  </a:lnTo>
                  <a:lnTo>
                    <a:pt x="596742" y="76518"/>
                  </a:lnTo>
                  <a:lnTo>
                    <a:pt x="589059" y="84870"/>
                  </a:lnTo>
                  <a:lnTo>
                    <a:pt x="588261" y="87034"/>
                  </a:lnTo>
                  <a:lnTo>
                    <a:pt x="586901" y="91318"/>
                  </a:lnTo>
                  <a:lnTo>
                    <a:pt x="586855" y="184888"/>
                  </a:lnTo>
                  <a:close/>
                </a:path>
                <a:path w="797560" h="226694">
                  <a:moveTo>
                    <a:pt x="663204" y="110396"/>
                  </a:moveTo>
                  <a:lnTo>
                    <a:pt x="633090" y="110396"/>
                  </a:lnTo>
                  <a:lnTo>
                    <a:pt x="633090" y="91318"/>
                  </a:lnTo>
                  <a:lnTo>
                    <a:pt x="631112" y="84870"/>
                  </a:lnTo>
                  <a:lnTo>
                    <a:pt x="623239" y="76129"/>
                  </a:lnTo>
                  <a:lnTo>
                    <a:pt x="617548" y="73939"/>
                  </a:lnTo>
                  <a:lnTo>
                    <a:pt x="658395" y="73939"/>
                  </a:lnTo>
                  <a:lnTo>
                    <a:pt x="659915" y="77160"/>
                  </a:lnTo>
                  <a:lnTo>
                    <a:pt x="662381" y="87034"/>
                  </a:lnTo>
                  <a:lnTo>
                    <a:pt x="663204" y="98073"/>
                  </a:lnTo>
                  <a:lnTo>
                    <a:pt x="663204" y="110396"/>
                  </a:lnTo>
                  <a:close/>
                </a:path>
                <a:path w="797560" h="226694">
                  <a:moveTo>
                    <a:pt x="746989" y="49272"/>
                  </a:moveTo>
                  <a:lnTo>
                    <a:pt x="716820" y="49272"/>
                  </a:lnTo>
                  <a:lnTo>
                    <a:pt x="716820" y="14902"/>
                  </a:lnTo>
                  <a:lnTo>
                    <a:pt x="746989" y="14902"/>
                  </a:lnTo>
                  <a:lnTo>
                    <a:pt x="746989" y="49272"/>
                  </a:lnTo>
                  <a:close/>
                </a:path>
                <a:path w="797560" h="226694">
                  <a:moveTo>
                    <a:pt x="797422" y="77582"/>
                  </a:moveTo>
                  <a:lnTo>
                    <a:pt x="681277" y="77582"/>
                  </a:lnTo>
                  <a:lnTo>
                    <a:pt x="681277" y="49272"/>
                  </a:lnTo>
                  <a:lnTo>
                    <a:pt x="797422" y="49272"/>
                  </a:lnTo>
                  <a:lnTo>
                    <a:pt x="797422" y="77582"/>
                  </a:lnTo>
                  <a:close/>
                </a:path>
                <a:path w="797560" h="226694">
                  <a:moveTo>
                    <a:pt x="795127" y="184888"/>
                  </a:moveTo>
                  <a:lnTo>
                    <a:pt x="756000" y="184888"/>
                  </a:lnTo>
                  <a:lnTo>
                    <a:pt x="747384" y="184259"/>
                  </a:lnTo>
                  <a:lnTo>
                    <a:pt x="717474" y="155322"/>
                  </a:lnTo>
                  <a:lnTo>
                    <a:pt x="716820" y="146875"/>
                  </a:lnTo>
                  <a:lnTo>
                    <a:pt x="716820" y="77582"/>
                  </a:lnTo>
                  <a:lnTo>
                    <a:pt x="746989" y="77582"/>
                  </a:lnTo>
                  <a:lnTo>
                    <a:pt x="746989" y="150498"/>
                  </a:lnTo>
                  <a:lnTo>
                    <a:pt x="747642" y="153016"/>
                  </a:lnTo>
                  <a:lnTo>
                    <a:pt x="750291" y="155861"/>
                  </a:lnTo>
                  <a:lnTo>
                    <a:pt x="752643" y="156557"/>
                  </a:lnTo>
                  <a:lnTo>
                    <a:pt x="795127" y="156557"/>
                  </a:lnTo>
                  <a:lnTo>
                    <a:pt x="795127" y="184888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0253" y="2236637"/>
              <a:ext cx="250074" cy="14022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91289" y="4094079"/>
            <a:ext cx="9887585" cy="2600325"/>
          </a:xfrm>
          <a:custGeom>
            <a:avLst/>
            <a:gdLst/>
            <a:ahLst/>
            <a:cxnLst/>
            <a:rect l="l" t="t" r="r" b="b"/>
            <a:pathLst>
              <a:path w="9887585" h="2600325">
                <a:moveTo>
                  <a:pt x="9810704" y="2599740"/>
                </a:moveTo>
                <a:lnTo>
                  <a:pt x="76506" y="2599740"/>
                </a:lnTo>
                <a:lnTo>
                  <a:pt x="71179" y="2599208"/>
                </a:lnTo>
                <a:lnTo>
                  <a:pt x="31919" y="2582954"/>
                </a:lnTo>
                <a:lnTo>
                  <a:pt x="4175" y="2544224"/>
                </a:lnTo>
                <a:lnTo>
                  <a:pt x="0" y="2523242"/>
                </a:lnTo>
                <a:lnTo>
                  <a:pt x="0" y="25178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2523242"/>
                </a:lnTo>
                <a:lnTo>
                  <a:pt x="9870416" y="2567827"/>
                </a:lnTo>
                <a:lnTo>
                  <a:pt x="9831686" y="2595564"/>
                </a:lnTo>
                <a:lnTo>
                  <a:pt x="9816026" y="2599208"/>
                </a:lnTo>
                <a:lnTo>
                  <a:pt x="9810704" y="2599740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2230" y="1207753"/>
            <a:ext cx="1637664" cy="429895"/>
          </a:xfrm>
          <a:custGeom>
            <a:avLst/>
            <a:gdLst/>
            <a:ahLst/>
            <a:cxnLst/>
            <a:rect l="l" t="t" r="r" b="b"/>
            <a:pathLst>
              <a:path w="1637664" h="429894">
                <a:moveTo>
                  <a:pt x="1561133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1561133" y="0"/>
                </a:lnTo>
                <a:lnTo>
                  <a:pt x="1605718" y="16785"/>
                </a:lnTo>
                <a:lnTo>
                  <a:pt x="1633455" y="55513"/>
                </a:lnTo>
                <a:lnTo>
                  <a:pt x="1637631" y="76506"/>
                </a:lnTo>
                <a:lnTo>
                  <a:pt x="1637631" y="353372"/>
                </a:lnTo>
                <a:lnTo>
                  <a:pt x="1620846" y="397958"/>
                </a:lnTo>
                <a:lnTo>
                  <a:pt x="1582116" y="425702"/>
                </a:lnTo>
                <a:lnTo>
                  <a:pt x="1566456" y="429354"/>
                </a:lnTo>
                <a:lnTo>
                  <a:pt x="1561133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471" y="1215524"/>
            <a:ext cx="6944359" cy="2425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dfloop.py</a:t>
            </a:r>
            <a:endParaRPr sz="2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2250">
              <a:latin typeface="Courier New"/>
              <a:cs typeface="Courier New"/>
            </a:endParaRPr>
          </a:p>
          <a:p>
            <a:pPr marL="1022985">
              <a:lnSpc>
                <a:spcPct val="100000"/>
              </a:lnSpc>
              <a:tabLst>
                <a:tab pos="2396490" algn="l"/>
              </a:tabLst>
            </a:pP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pandas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800" spc="-25" dirty="0">
                <a:solidFill>
                  <a:srgbClr val="04182D"/>
                </a:solidFill>
                <a:latin typeface="Courier New"/>
                <a:cs typeface="Courier New"/>
              </a:rPr>
              <a:t>pd</a:t>
            </a:r>
            <a:endParaRPr sz="1800">
              <a:latin typeface="Courier New"/>
              <a:cs typeface="Courier New"/>
            </a:endParaRPr>
          </a:p>
          <a:p>
            <a:pPr marL="61594" marR="5080">
              <a:lnSpc>
                <a:spcPts val="3220"/>
              </a:lnSpc>
            </a:pP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brics</a:t>
            </a:r>
            <a:r>
              <a:rPr sz="18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800" spc="-4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pd.read_csv(</a:t>
            </a:r>
            <a:r>
              <a:rPr sz="1800" dirty="0">
                <a:solidFill>
                  <a:srgbClr val="BE2F72"/>
                </a:solidFill>
                <a:latin typeface="Courier New"/>
                <a:cs typeface="Courier New"/>
              </a:rPr>
              <a:t>"brics.csv"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index_col</a:t>
            </a:r>
            <a:r>
              <a:rPr sz="18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800" spc="-3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spc="-25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800" spc="-25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brics[</a:t>
            </a:r>
            <a:r>
              <a:rPr sz="1800" dirty="0">
                <a:solidFill>
                  <a:srgbClr val="BE2F72"/>
                </a:solidFill>
                <a:latin typeface="Courier New"/>
                <a:cs typeface="Courier New"/>
              </a:rPr>
              <a:t>"name_length"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r>
              <a:rPr sz="180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800" spc="-4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brics[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].apply(</a:t>
            </a:r>
            <a:r>
              <a:rPr sz="1800" spc="-10" dirty="0">
                <a:solidFill>
                  <a:srgbClr val="008600"/>
                </a:solidFill>
                <a:latin typeface="Courier New"/>
                <a:cs typeface="Courier New"/>
              </a:rPr>
              <a:t>len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1800" spc="-10" dirty="0">
                <a:solidFill>
                  <a:srgbClr val="008600"/>
                </a:solidFill>
                <a:latin typeface="Courier New"/>
                <a:cs typeface="Courier New"/>
              </a:rPr>
              <a:t>print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(brics)</a:t>
            </a:r>
            <a:endParaRPr sz="1800">
              <a:latin typeface="Courier New"/>
              <a:cs typeface="Courier New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90357" y="4260626"/>
          <a:ext cx="8307703" cy="222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0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name_length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Delhi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E180E0B-B41F-4C32-1D2B-749D7384FC9D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7E15C29C-C8E2-460C-736B-C76B9A9D64F1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0" dirty="0"/>
              <a:t>Column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170" dirty="0"/>
              <a:t> </a:t>
            </a:r>
            <a:r>
              <a:rPr spc="-470" dirty="0"/>
              <a:t>[</a:t>
            </a:r>
            <a:r>
              <a:rPr spc="-165" dirty="0"/>
              <a:t> </a:t>
            </a:r>
            <a:r>
              <a:rPr spc="-560" dirty="0"/>
              <a:t>]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1924685"/>
          </a:xfrm>
          <a:custGeom>
            <a:avLst/>
            <a:gdLst/>
            <a:ahLst/>
            <a:cxnLst/>
            <a:rect l="l" t="t" r="r" b="b"/>
            <a:pathLst>
              <a:path w="9887585" h="1924685">
                <a:moveTo>
                  <a:pt x="9810704" y="1924217"/>
                </a:moveTo>
                <a:lnTo>
                  <a:pt x="76506" y="1924217"/>
                </a:lnTo>
                <a:lnTo>
                  <a:pt x="71179" y="1923685"/>
                </a:lnTo>
                <a:lnTo>
                  <a:pt x="31919" y="1907431"/>
                </a:lnTo>
                <a:lnTo>
                  <a:pt x="4175" y="1868701"/>
                </a:lnTo>
                <a:lnTo>
                  <a:pt x="0" y="1847719"/>
                </a:lnTo>
                <a:lnTo>
                  <a:pt x="0" y="1842335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1847719"/>
                </a:lnTo>
                <a:lnTo>
                  <a:pt x="9870416" y="1892304"/>
                </a:lnTo>
                <a:lnTo>
                  <a:pt x="9831686" y="1920041"/>
                </a:lnTo>
                <a:lnTo>
                  <a:pt x="9816026" y="1923685"/>
                </a:lnTo>
                <a:lnTo>
                  <a:pt x="9810704" y="1924217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336675"/>
            <a:ext cx="9887585" cy="511809"/>
          </a:xfrm>
          <a:custGeom>
            <a:avLst/>
            <a:gdLst/>
            <a:ahLst/>
            <a:cxnLst/>
            <a:rect l="l" t="t" r="r" b="b"/>
            <a:pathLst>
              <a:path w="9887585" h="511810">
                <a:moveTo>
                  <a:pt x="9810704" y="511759"/>
                </a:moveTo>
                <a:lnTo>
                  <a:pt x="76506" y="511759"/>
                </a:lnTo>
                <a:lnTo>
                  <a:pt x="71179" y="511227"/>
                </a:lnTo>
                <a:lnTo>
                  <a:pt x="31919" y="494974"/>
                </a:lnTo>
                <a:lnTo>
                  <a:pt x="4175" y="456244"/>
                </a:lnTo>
                <a:lnTo>
                  <a:pt x="0" y="435262"/>
                </a:lnTo>
                <a:lnTo>
                  <a:pt x="0" y="429878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435262"/>
                </a:lnTo>
                <a:lnTo>
                  <a:pt x="9870416" y="479846"/>
                </a:lnTo>
                <a:lnTo>
                  <a:pt x="9831686" y="507583"/>
                </a:lnTo>
                <a:lnTo>
                  <a:pt x="9816026" y="511227"/>
                </a:lnTo>
                <a:lnTo>
                  <a:pt x="9810704" y="511759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094079"/>
            <a:ext cx="9887585" cy="1924685"/>
          </a:xfrm>
          <a:custGeom>
            <a:avLst/>
            <a:gdLst/>
            <a:ahLst/>
            <a:cxnLst/>
            <a:rect l="l" t="t" r="r" b="b"/>
            <a:pathLst>
              <a:path w="9887585" h="1924685">
                <a:moveTo>
                  <a:pt x="9810704" y="1924217"/>
                </a:moveTo>
                <a:lnTo>
                  <a:pt x="76506" y="1924217"/>
                </a:lnTo>
                <a:lnTo>
                  <a:pt x="71179" y="1923685"/>
                </a:lnTo>
                <a:lnTo>
                  <a:pt x="31919" y="1907431"/>
                </a:lnTo>
                <a:lnTo>
                  <a:pt x="4175" y="1868701"/>
                </a:lnTo>
                <a:lnTo>
                  <a:pt x="0" y="1847719"/>
                </a:lnTo>
                <a:lnTo>
                  <a:pt x="0" y="1842335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847719"/>
                </a:lnTo>
                <a:lnTo>
                  <a:pt x="9870416" y="1892304"/>
                </a:lnTo>
                <a:lnTo>
                  <a:pt x="9831686" y="1920041"/>
                </a:lnTo>
                <a:lnTo>
                  <a:pt x="9816026" y="1923685"/>
                </a:lnTo>
                <a:lnTo>
                  <a:pt x="9810704" y="1924217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57734" y="1307274"/>
          <a:ext cx="4898390" cy="1644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580"/>
                        </a:lnSpc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580"/>
                        </a:lnSpc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580"/>
                        </a:lnSpc>
                      </a:pPr>
                      <a:r>
                        <a:rPr sz="13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580"/>
                        </a:lnSpc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350" spc="-4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R="62865" algn="ctr">
                        <a:lnSpc>
                          <a:spcPts val="1614"/>
                        </a:lnSpc>
                        <a:spcBef>
                          <a:spcPts val="250"/>
                        </a:spcBef>
                      </a:pPr>
                      <a:r>
                        <a:rPr sz="13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614"/>
                        </a:lnSpc>
                        <a:spcBef>
                          <a:spcPts val="250"/>
                        </a:spcBef>
                      </a:pPr>
                      <a:r>
                        <a:rPr sz="13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350" spc="-7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614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614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14"/>
                        </a:lnSpc>
                        <a:spcBef>
                          <a:spcPts val="250"/>
                        </a:spcBef>
                      </a:pPr>
                      <a:r>
                        <a:rPr sz="13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76784" y="3479754"/>
            <a:ext cx="167132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solidFill>
                  <a:srgbClr val="04182D"/>
                </a:solidFill>
                <a:latin typeface="Courier New"/>
                <a:cs typeface="Courier New"/>
              </a:rPr>
              <a:t>brics[</a:t>
            </a:r>
            <a:r>
              <a:rPr sz="1350" spc="-1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13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784" y="4136199"/>
            <a:ext cx="231775" cy="145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9300"/>
              </a:lnSpc>
              <a:spcBef>
                <a:spcPts val="100"/>
              </a:spcBef>
            </a:pPr>
            <a:r>
              <a:rPr sz="1350" spc="-25" dirty="0">
                <a:solidFill>
                  <a:srgbClr val="FFFFFF"/>
                </a:solidFill>
                <a:latin typeface="Courier New"/>
                <a:cs typeface="Courier New"/>
              </a:rPr>
              <a:t>BR RU IN CH SA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3961" y="4136199"/>
            <a:ext cx="1260475" cy="145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9285" marR="5080" algn="just">
              <a:lnSpc>
                <a:spcPct val="139300"/>
              </a:lnSpc>
              <a:spcBef>
                <a:spcPts val="100"/>
              </a:spcBef>
            </a:pP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Brazil Russia India China</a:t>
            </a:r>
            <a:endParaRPr sz="1350">
              <a:latin typeface="Courier New"/>
              <a:cs typeface="Courier New"/>
            </a:endParaRPr>
          </a:p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South</a:t>
            </a:r>
            <a:r>
              <a:rPr sz="135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Africa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784" y="5649617"/>
            <a:ext cx="290576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Name:</a:t>
            </a:r>
            <a:r>
              <a:rPr sz="1350" spc="-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country,</a:t>
            </a:r>
            <a:r>
              <a:rPr sz="1350" spc="-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dirty="0">
                <a:solidFill>
                  <a:srgbClr val="FFFFFF"/>
                </a:solidFill>
                <a:latin typeface="Courier New"/>
                <a:cs typeface="Courier New"/>
              </a:rPr>
              <a:t>dtype:</a:t>
            </a:r>
            <a:r>
              <a:rPr sz="135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ourier New"/>
                <a:cs typeface="Courier New"/>
              </a:rPr>
              <a:t>object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D74C91-2283-6F7B-D696-9BB3FEBE75A6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5EF05885-9FCA-CE78-A9C0-6419C525E55E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FC089-3221-277D-EBF6-B189C9E35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202003-E363-810A-11F0-12D16C447F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4447" y="4246927"/>
            <a:ext cx="5158503" cy="1359346"/>
          </a:xfrm>
          <a:prstGeom prst="rect">
            <a:avLst/>
          </a:prstGeom>
        </p:spPr>
        <p:txBody>
          <a:bodyPr vert="horz" wrap="square" lIns="0" tIns="36322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2860"/>
              </a:spcBef>
            </a:pPr>
            <a:r>
              <a:rPr lang="en-US" sz="6450" spc="-325" dirty="0">
                <a:latin typeface="Lora" pitchFamily="2" charset="0"/>
              </a:rPr>
              <a:t>Matplotlib</a:t>
            </a:r>
            <a:endParaRPr sz="6450" dirty="0">
              <a:latin typeface="Lora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755880A-3E12-9129-F8D8-05F2CC3802DA}"/>
              </a:ext>
            </a:extLst>
          </p:cNvPr>
          <p:cNvGrpSpPr/>
          <p:nvPr/>
        </p:nvGrpSpPr>
        <p:grpSpPr>
          <a:xfrm>
            <a:off x="7840981" y="4278835"/>
            <a:ext cx="982980" cy="982980"/>
            <a:chOff x="7287462" y="4544403"/>
            <a:chExt cx="982980" cy="98298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6B4717A-BD48-FDDC-189E-D16EFD4EBD42}"/>
                </a:ext>
              </a:extLst>
            </p:cNvPr>
            <p:cNvSpPr/>
            <p:nvPr/>
          </p:nvSpPr>
          <p:spPr>
            <a:xfrm>
              <a:off x="7287462" y="4544403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982979" h="982979">
                  <a:moveTo>
                    <a:pt x="491289" y="982579"/>
                  </a:moveTo>
                  <a:lnTo>
                    <a:pt x="443135" y="980213"/>
                  </a:lnTo>
                  <a:lnTo>
                    <a:pt x="395442" y="973138"/>
                  </a:lnTo>
                  <a:lnTo>
                    <a:pt x="348674" y="961423"/>
                  </a:lnTo>
                  <a:lnTo>
                    <a:pt x="303281" y="945180"/>
                  </a:lnTo>
                  <a:lnTo>
                    <a:pt x="259698" y="924569"/>
                  </a:lnTo>
                  <a:lnTo>
                    <a:pt x="218343" y="899783"/>
                  </a:lnTo>
                  <a:lnTo>
                    <a:pt x="179618" y="871061"/>
                  </a:lnTo>
                  <a:lnTo>
                    <a:pt x="143895" y="838684"/>
                  </a:lnTo>
                  <a:lnTo>
                    <a:pt x="111517" y="802961"/>
                  </a:lnTo>
                  <a:lnTo>
                    <a:pt x="82797" y="764235"/>
                  </a:lnTo>
                  <a:lnTo>
                    <a:pt x="58010" y="722881"/>
                  </a:lnTo>
                  <a:lnTo>
                    <a:pt x="37397" y="679297"/>
                  </a:lnTo>
                  <a:lnTo>
                    <a:pt x="21154" y="633902"/>
                  </a:lnTo>
                  <a:lnTo>
                    <a:pt x="9439" y="587136"/>
                  </a:lnTo>
                  <a:lnTo>
                    <a:pt x="2365" y="539443"/>
                  </a:lnTo>
                  <a:lnTo>
                    <a:pt x="0" y="491289"/>
                  </a:lnTo>
                  <a:lnTo>
                    <a:pt x="591" y="467183"/>
                  </a:lnTo>
                  <a:lnTo>
                    <a:pt x="5317" y="419202"/>
                  </a:lnTo>
                  <a:lnTo>
                    <a:pt x="14722" y="371916"/>
                  </a:lnTo>
                  <a:lnTo>
                    <a:pt x="28718" y="325778"/>
                  </a:lnTo>
                  <a:lnTo>
                    <a:pt x="47168" y="281235"/>
                  </a:lnTo>
                  <a:lnTo>
                    <a:pt x="69896" y="238716"/>
                  </a:lnTo>
                  <a:lnTo>
                    <a:pt x="96681" y="198628"/>
                  </a:lnTo>
                  <a:lnTo>
                    <a:pt x="127267" y="161359"/>
                  </a:lnTo>
                  <a:lnTo>
                    <a:pt x="161359" y="127267"/>
                  </a:lnTo>
                  <a:lnTo>
                    <a:pt x="198628" y="96681"/>
                  </a:lnTo>
                  <a:lnTo>
                    <a:pt x="238716" y="69896"/>
                  </a:lnTo>
                  <a:lnTo>
                    <a:pt x="281235" y="47168"/>
                  </a:lnTo>
                  <a:lnTo>
                    <a:pt x="325778" y="28718"/>
                  </a:lnTo>
                  <a:lnTo>
                    <a:pt x="371916" y="14722"/>
                  </a:lnTo>
                  <a:lnTo>
                    <a:pt x="419202" y="5317"/>
                  </a:lnTo>
                  <a:lnTo>
                    <a:pt x="467183" y="591"/>
                  </a:lnTo>
                  <a:lnTo>
                    <a:pt x="491289" y="0"/>
                  </a:lnTo>
                  <a:lnTo>
                    <a:pt x="515396" y="591"/>
                  </a:lnTo>
                  <a:lnTo>
                    <a:pt x="563376" y="5317"/>
                  </a:lnTo>
                  <a:lnTo>
                    <a:pt x="610662" y="14722"/>
                  </a:lnTo>
                  <a:lnTo>
                    <a:pt x="656800" y="28718"/>
                  </a:lnTo>
                  <a:lnTo>
                    <a:pt x="701343" y="47168"/>
                  </a:lnTo>
                  <a:lnTo>
                    <a:pt x="743863" y="69896"/>
                  </a:lnTo>
                  <a:lnTo>
                    <a:pt x="783950" y="96681"/>
                  </a:lnTo>
                  <a:lnTo>
                    <a:pt x="821219" y="127267"/>
                  </a:lnTo>
                  <a:lnTo>
                    <a:pt x="855311" y="161359"/>
                  </a:lnTo>
                  <a:lnTo>
                    <a:pt x="885897" y="198628"/>
                  </a:lnTo>
                  <a:lnTo>
                    <a:pt x="912683" y="238716"/>
                  </a:lnTo>
                  <a:lnTo>
                    <a:pt x="935409" y="281235"/>
                  </a:lnTo>
                  <a:lnTo>
                    <a:pt x="953859" y="325778"/>
                  </a:lnTo>
                  <a:lnTo>
                    <a:pt x="967855" y="371916"/>
                  </a:lnTo>
                  <a:lnTo>
                    <a:pt x="977262" y="419202"/>
                  </a:lnTo>
                  <a:lnTo>
                    <a:pt x="981987" y="467183"/>
                  </a:lnTo>
                  <a:lnTo>
                    <a:pt x="982579" y="491289"/>
                  </a:lnTo>
                  <a:lnTo>
                    <a:pt x="981987" y="515396"/>
                  </a:lnTo>
                  <a:lnTo>
                    <a:pt x="977262" y="563376"/>
                  </a:lnTo>
                  <a:lnTo>
                    <a:pt x="967855" y="610662"/>
                  </a:lnTo>
                  <a:lnTo>
                    <a:pt x="953859" y="656800"/>
                  </a:lnTo>
                  <a:lnTo>
                    <a:pt x="935409" y="701343"/>
                  </a:lnTo>
                  <a:lnTo>
                    <a:pt x="912683" y="743863"/>
                  </a:lnTo>
                  <a:lnTo>
                    <a:pt x="885897" y="783950"/>
                  </a:lnTo>
                  <a:lnTo>
                    <a:pt x="855311" y="821219"/>
                  </a:lnTo>
                  <a:lnTo>
                    <a:pt x="821219" y="855311"/>
                  </a:lnTo>
                  <a:lnTo>
                    <a:pt x="783950" y="885897"/>
                  </a:lnTo>
                  <a:lnTo>
                    <a:pt x="743863" y="912683"/>
                  </a:lnTo>
                  <a:lnTo>
                    <a:pt x="701343" y="935409"/>
                  </a:lnTo>
                  <a:lnTo>
                    <a:pt x="656800" y="953859"/>
                  </a:lnTo>
                  <a:lnTo>
                    <a:pt x="610662" y="967855"/>
                  </a:lnTo>
                  <a:lnTo>
                    <a:pt x="563376" y="977262"/>
                  </a:lnTo>
                  <a:lnTo>
                    <a:pt x="515396" y="981987"/>
                  </a:lnTo>
                  <a:lnTo>
                    <a:pt x="491289" y="982579"/>
                  </a:lnTo>
                  <a:close/>
                </a:path>
              </a:pathLst>
            </a:custGeom>
            <a:solidFill>
              <a:srgbClr val="04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B9E4C3A-3383-7789-F5D2-B01482B3EC39}"/>
                </a:ext>
              </a:extLst>
            </p:cNvPr>
            <p:cNvSpPr/>
            <p:nvPr/>
          </p:nvSpPr>
          <p:spPr>
            <a:xfrm>
              <a:off x="7522166" y="4779053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117427" y="381295"/>
                  </a:moveTo>
                  <a:lnTo>
                    <a:pt x="74715" y="381295"/>
                  </a:lnTo>
                  <a:lnTo>
                    <a:pt x="50407" y="376671"/>
                  </a:lnTo>
                  <a:lnTo>
                    <a:pt x="17654" y="344031"/>
                  </a:lnTo>
                  <a:lnTo>
                    <a:pt x="2057" y="285327"/>
                  </a:lnTo>
                  <a:lnTo>
                    <a:pt x="0" y="254880"/>
                  </a:lnTo>
                  <a:lnTo>
                    <a:pt x="2201" y="226301"/>
                  </a:lnTo>
                  <a:lnTo>
                    <a:pt x="19908" y="166878"/>
                  </a:lnTo>
                  <a:lnTo>
                    <a:pt x="60328" y="135493"/>
                  </a:lnTo>
                  <a:lnTo>
                    <a:pt x="86297" y="131496"/>
                  </a:lnTo>
                  <a:lnTo>
                    <a:pt x="257155" y="131496"/>
                  </a:lnTo>
                  <a:lnTo>
                    <a:pt x="257155" y="115868"/>
                  </a:lnTo>
                  <a:lnTo>
                    <a:pt x="132921" y="115868"/>
                  </a:lnTo>
                  <a:lnTo>
                    <a:pt x="132921" y="68974"/>
                  </a:lnTo>
                  <a:lnTo>
                    <a:pt x="144265" y="27131"/>
                  </a:lnTo>
                  <a:lnTo>
                    <a:pt x="195046" y="5018"/>
                  </a:lnTo>
                  <a:lnTo>
                    <a:pt x="238678" y="386"/>
                  </a:lnTo>
                  <a:lnTo>
                    <a:pt x="254403" y="0"/>
                  </a:lnTo>
                  <a:lnTo>
                    <a:pt x="270474" y="246"/>
                  </a:lnTo>
                  <a:lnTo>
                    <a:pt x="319125" y="5018"/>
                  </a:lnTo>
                  <a:lnTo>
                    <a:pt x="362827" y="26580"/>
                  </a:lnTo>
                  <a:lnTo>
                    <a:pt x="375076" y="43991"/>
                  </a:lnTo>
                  <a:lnTo>
                    <a:pt x="186925" y="43991"/>
                  </a:lnTo>
                  <a:lnTo>
                    <a:pt x="176932" y="46017"/>
                  </a:lnTo>
                  <a:lnTo>
                    <a:pt x="168775" y="51539"/>
                  </a:lnTo>
                  <a:lnTo>
                    <a:pt x="163276" y="59722"/>
                  </a:lnTo>
                  <a:lnTo>
                    <a:pt x="161260" y="69732"/>
                  </a:lnTo>
                  <a:lnTo>
                    <a:pt x="163276" y="79698"/>
                  </a:lnTo>
                  <a:lnTo>
                    <a:pt x="168775" y="87831"/>
                  </a:lnTo>
                  <a:lnTo>
                    <a:pt x="176932" y="93311"/>
                  </a:lnTo>
                  <a:lnTo>
                    <a:pt x="186925" y="95320"/>
                  </a:lnTo>
                  <a:lnTo>
                    <a:pt x="381242" y="95320"/>
                  </a:lnTo>
                  <a:lnTo>
                    <a:pt x="381242" y="186127"/>
                  </a:lnTo>
                  <a:lnTo>
                    <a:pt x="376394" y="210390"/>
                  </a:lnTo>
                  <a:lnTo>
                    <a:pt x="363137" y="230270"/>
                  </a:lnTo>
                  <a:lnTo>
                    <a:pt x="343403" y="243710"/>
                  </a:lnTo>
                  <a:lnTo>
                    <a:pt x="319125" y="248647"/>
                  </a:lnTo>
                  <a:lnTo>
                    <a:pt x="195036" y="248647"/>
                  </a:lnTo>
                  <a:lnTo>
                    <a:pt x="165136" y="254880"/>
                  </a:lnTo>
                  <a:lnTo>
                    <a:pt x="140432" y="271636"/>
                  </a:lnTo>
                  <a:lnTo>
                    <a:pt x="123629" y="296005"/>
                  </a:lnTo>
                  <a:lnTo>
                    <a:pt x="117427" y="325077"/>
                  </a:lnTo>
                  <a:lnTo>
                    <a:pt x="117427" y="381295"/>
                  </a:lnTo>
                  <a:close/>
                </a:path>
                <a:path w="513715" h="513714">
                  <a:moveTo>
                    <a:pt x="381242" y="95320"/>
                  </a:moveTo>
                  <a:lnTo>
                    <a:pt x="186925" y="95320"/>
                  </a:lnTo>
                  <a:lnTo>
                    <a:pt x="196895" y="93311"/>
                  </a:lnTo>
                  <a:lnTo>
                    <a:pt x="205054" y="87831"/>
                  </a:lnTo>
                  <a:lnTo>
                    <a:pt x="210565" y="79698"/>
                  </a:lnTo>
                  <a:lnTo>
                    <a:pt x="212588" y="69732"/>
                  </a:lnTo>
                  <a:lnTo>
                    <a:pt x="210565" y="59722"/>
                  </a:lnTo>
                  <a:lnTo>
                    <a:pt x="205054" y="51539"/>
                  </a:lnTo>
                  <a:lnTo>
                    <a:pt x="196895" y="46017"/>
                  </a:lnTo>
                  <a:lnTo>
                    <a:pt x="186925" y="43991"/>
                  </a:lnTo>
                  <a:lnTo>
                    <a:pt x="375076" y="43991"/>
                  </a:lnTo>
                  <a:lnTo>
                    <a:pt x="376277" y="45698"/>
                  </a:lnTo>
                  <a:lnTo>
                    <a:pt x="381242" y="68974"/>
                  </a:lnTo>
                  <a:lnTo>
                    <a:pt x="381242" y="95320"/>
                  </a:lnTo>
                  <a:close/>
                </a:path>
                <a:path w="513715" h="513714">
                  <a:moveTo>
                    <a:pt x="252945" y="513267"/>
                  </a:moveTo>
                  <a:lnTo>
                    <a:pt x="193919" y="503972"/>
                  </a:lnTo>
                  <a:lnTo>
                    <a:pt x="150633" y="481799"/>
                  </a:lnTo>
                  <a:lnTo>
                    <a:pt x="131929" y="441931"/>
                  </a:lnTo>
                  <a:lnTo>
                    <a:pt x="132049" y="325077"/>
                  </a:lnTo>
                  <a:lnTo>
                    <a:pt x="136845" y="301852"/>
                  </a:lnTo>
                  <a:lnTo>
                    <a:pt x="150204" y="282091"/>
                  </a:lnTo>
                  <a:lnTo>
                    <a:pt x="169924" y="268603"/>
                  </a:lnTo>
                  <a:lnTo>
                    <a:pt x="193919" y="263613"/>
                  </a:lnTo>
                  <a:lnTo>
                    <a:pt x="317760" y="263613"/>
                  </a:lnTo>
                  <a:lnTo>
                    <a:pt x="347269" y="257429"/>
                  </a:lnTo>
                  <a:lnTo>
                    <a:pt x="371957" y="240671"/>
                  </a:lnTo>
                  <a:lnTo>
                    <a:pt x="388909" y="216031"/>
                  </a:lnTo>
                  <a:lnTo>
                    <a:pt x="395207" y="186127"/>
                  </a:lnTo>
                  <a:lnTo>
                    <a:pt x="395207" y="131982"/>
                  </a:lnTo>
                  <a:lnTo>
                    <a:pt x="441733" y="131982"/>
                  </a:lnTo>
                  <a:lnTo>
                    <a:pt x="482921" y="149689"/>
                  </a:lnTo>
                  <a:lnTo>
                    <a:pt x="503721" y="193872"/>
                  </a:lnTo>
                  <a:lnTo>
                    <a:pt x="513227" y="259988"/>
                  </a:lnTo>
                  <a:lnTo>
                    <a:pt x="510929" y="289354"/>
                  </a:lnTo>
                  <a:lnTo>
                    <a:pt x="493822" y="343327"/>
                  </a:lnTo>
                  <a:lnTo>
                    <a:pt x="464860" y="375435"/>
                  </a:lnTo>
                  <a:lnTo>
                    <a:pt x="441733" y="379882"/>
                  </a:lnTo>
                  <a:lnTo>
                    <a:pt x="255913" y="379882"/>
                  </a:lnTo>
                  <a:lnTo>
                    <a:pt x="255913" y="395392"/>
                  </a:lnTo>
                  <a:lnTo>
                    <a:pt x="379745" y="395392"/>
                  </a:lnTo>
                  <a:lnTo>
                    <a:pt x="379745" y="417958"/>
                  </a:lnTo>
                  <a:lnTo>
                    <a:pt x="311579" y="417958"/>
                  </a:lnTo>
                  <a:lnTo>
                    <a:pt x="301610" y="419966"/>
                  </a:lnTo>
                  <a:lnTo>
                    <a:pt x="293450" y="425443"/>
                  </a:lnTo>
                  <a:lnTo>
                    <a:pt x="287939" y="433574"/>
                  </a:lnTo>
                  <a:lnTo>
                    <a:pt x="285917" y="443541"/>
                  </a:lnTo>
                  <a:lnTo>
                    <a:pt x="287940" y="453552"/>
                  </a:lnTo>
                  <a:lnTo>
                    <a:pt x="293451" y="461737"/>
                  </a:lnTo>
                  <a:lnTo>
                    <a:pt x="301610" y="467260"/>
                  </a:lnTo>
                  <a:lnTo>
                    <a:pt x="311579" y="469287"/>
                  </a:lnTo>
                  <a:lnTo>
                    <a:pt x="371226" y="469287"/>
                  </a:lnTo>
                  <a:lnTo>
                    <a:pt x="360455" y="482826"/>
                  </a:lnTo>
                  <a:lnTo>
                    <a:pt x="340610" y="495479"/>
                  </a:lnTo>
                  <a:lnTo>
                    <a:pt x="317757" y="503972"/>
                  </a:lnTo>
                  <a:lnTo>
                    <a:pt x="284115" y="511233"/>
                  </a:lnTo>
                  <a:lnTo>
                    <a:pt x="252945" y="513267"/>
                  </a:lnTo>
                  <a:close/>
                </a:path>
                <a:path w="513715" h="513714">
                  <a:moveTo>
                    <a:pt x="371226" y="469287"/>
                  </a:moveTo>
                  <a:lnTo>
                    <a:pt x="311579" y="469287"/>
                  </a:lnTo>
                  <a:lnTo>
                    <a:pt x="321571" y="467260"/>
                  </a:lnTo>
                  <a:lnTo>
                    <a:pt x="329729" y="461737"/>
                  </a:lnTo>
                  <a:lnTo>
                    <a:pt x="335228" y="453552"/>
                  </a:lnTo>
                  <a:lnTo>
                    <a:pt x="337245" y="443541"/>
                  </a:lnTo>
                  <a:lnTo>
                    <a:pt x="335228" y="433574"/>
                  </a:lnTo>
                  <a:lnTo>
                    <a:pt x="329729" y="425443"/>
                  </a:lnTo>
                  <a:lnTo>
                    <a:pt x="321571" y="419966"/>
                  </a:lnTo>
                  <a:lnTo>
                    <a:pt x="311579" y="417958"/>
                  </a:lnTo>
                  <a:lnTo>
                    <a:pt x="379745" y="417958"/>
                  </a:lnTo>
                  <a:lnTo>
                    <a:pt x="379745" y="441931"/>
                  </a:lnTo>
                  <a:lnTo>
                    <a:pt x="374449" y="465236"/>
                  </a:lnTo>
                  <a:lnTo>
                    <a:pt x="371226" y="469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AFB04-11ED-F8CF-B475-BDEE3A1EE8FE}"/>
              </a:ext>
            </a:extLst>
          </p:cNvPr>
          <p:cNvCxnSpPr/>
          <p:nvPr/>
        </p:nvCxnSpPr>
        <p:spPr>
          <a:xfrm>
            <a:off x="9150350" y="4381500"/>
            <a:ext cx="6019800" cy="321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A7CFD9-651C-3916-E5AD-421990B59547}"/>
              </a:ext>
            </a:extLst>
          </p:cNvPr>
          <p:cNvSpPr txBox="1"/>
          <p:nvPr/>
        </p:nvSpPr>
        <p:spPr>
          <a:xfrm>
            <a:off x="9799431" y="3138931"/>
            <a:ext cx="55074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b="1" spc="-95" dirty="0">
                <a:latin typeface="Lora" pitchFamily="2" charset="0"/>
              </a:rPr>
              <a:t>P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25" dirty="0">
                <a:latin typeface="Lora" pitchFamily="2" charset="0"/>
              </a:rPr>
              <a:t>Y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90" dirty="0">
                <a:latin typeface="Lora" pitchFamily="2" charset="0"/>
              </a:rPr>
              <a:t>T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60" dirty="0">
                <a:latin typeface="Lora" pitchFamily="2" charset="0"/>
              </a:rPr>
              <a:t>H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65" dirty="0">
                <a:latin typeface="Lora" pitchFamily="2" charset="0"/>
              </a:rPr>
              <a:t>O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50" dirty="0">
                <a:latin typeface="Lora" pitchFamily="2" charset="0"/>
              </a:rPr>
              <a:t>N</a:t>
            </a:r>
            <a:endParaRPr lang="en-US" sz="6600" b="1" dirty="0">
              <a:latin typeface="Lor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10627-590F-476A-A9AB-98F1E316364A}"/>
              </a:ext>
            </a:extLst>
          </p:cNvPr>
          <p:cNvSpPr/>
          <p:nvPr/>
        </p:nvSpPr>
        <p:spPr>
          <a:xfrm>
            <a:off x="-62229" y="-25037"/>
            <a:ext cx="7778750" cy="88773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95D1894-D669-18BD-51B3-1685257034B0}"/>
              </a:ext>
            </a:extLst>
          </p:cNvPr>
          <p:cNvSpPr/>
          <p:nvPr/>
        </p:nvSpPr>
        <p:spPr>
          <a:xfrm>
            <a:off x="-226127" y="-561164"/>
            <a:ext cx="8338641" cy="5331489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4FA5D-4222-D7B3-2F2B-7409711261B4}"/>
              </a:ext>
            </a:extLst>
          </p:cNvPr>
          <p:cNvSpPr txBox="1"/>
          <p:nvPr/>
        </p:nvSpPr>
        <p:spPr>
          <a:xfrm flipH="1">
            <a:off x="1632394" y="4611701"/>
            <a:ext cx="568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Omar Mohsen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B9803-D1F0-5625-CE23-55A0C3D86AFB}"/>
              </a:ext>
            </a:extLst>
          </p:cNvPr>
          <p:cNvSpPr txBox="1"/>
          <p:nvPr/>
        </p:nvSpPr>
        <p:spPr>
          <a:xfrm flipH="1">
            <a:off x="1305120" y="3447838"/>
            <a:ext cx="5689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Zakaria Ahmed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33DEC-2A3A-6172-657A-5AFB427F9874}"/>
              </a:ext>
            </a:extLst>
          </p:cNvPr>
          <p:cNvSpPr txBox="1"/>
          <p:nvPr/>
        </p:nvSpPr>
        <p:spPr>
          <a:xfrm flipH="1">
            <a:off x="1664144" y="5775564"/>
            <a:ext cx="455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  <a:cs typeface="LilyUPC" panose="020B0502040204020203" pitchFamily="34" charset="-34"/>
              </a:rPr>
              <a:t>Bassant Adel</a:t>
            </a:r>
          </a:p>
        </p:txBody>
      </p:sp>
    </p:spTree>
    <p:extLst>
      <p:ext uri="{BB962C8B-B14F-4D97-AF65-F5344CB8AC3E}">
        <p14:creationId xmlns:p14="http://schemas.microsoft.com/office/powerpoint/2010/main" val="4154729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0" dirty="0"/>
              <a:t>Basic</a:t>
            </a:r>
            <a:r>
              <a:rPr spc="-160" dirty="0"/>
              <a:t> </a:t>
            </a:r>
            <a:r>
              <a:rPr spc="-250" dirty="0"/>
              <a:t>plots</a:t>
            </a:r>
            <a:r>
              <a:rPr spc="-155" dirty="0"/>
              <a:t> </a:t>
            </a:r>
            <a:r>
              <a:rPr spc="-330" dirty="0"/>
              <a:t>with</a:t>
            </a:r>
            <a:r>
              <a:rPr spc="-160" dirty="0"/>
              <a:t> </a:t>
            </a:r>
            <a:r>
              <a:rPr spc="-145" dirty="0"/>
              <a:t>Matplotlib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3399" y="1821859"/>
            <a:ext cx="2865854" cy="21698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9359" y="1351046"/>
            <a:ext cx="102351" cy="1023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7056" y="1174583"/>
            <a:ext cx="739076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120005" algn="l"/>
              </a:tabLst>
            </a:pPr>
            <a:r>
              <a:rPr sz="2550" spc="80" dirty="0">
                <a:solidFill>
                  <a:srgbClr val="04182D"/>
                </a:solidFill>
                <a:latin typeface="Tahoma"/>
                <a:cs typeface="Tahoma"/>
              </a:rPr>
              <a:t>Visualization</a:t>
            </a:r>
            <a:r>
              <a:rPr sz="2550" dirty="0">
                <a:solidFill>
                  <a:srgbClr val="04182D"/>
                </a:solidFill>
                <a:latin typeface="Tahoma"/>
                <a:cs typeface="Tahoma"/>
              </a:rPr>
              <a:t>	</a:t>
            </a:r>
            <a:r>
              <a:rPr sz="2550" spc="160" dirty="0">
                <a:solidFill>
                  <a:srgbClr val="04182D"/>
                </a:solidFill>
                <a:latin typeface="Tahoma"/>
                <a:cs typeface="Tahoma"/>
              </a:rPr>
              <a:t>Data</a:t>
            </a:r>
            <a:r>
              <a:rPr sz="2550" spc="-5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Structure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0517" y="1821877"/>
            <a:ext cx="2865854" cy="24564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1759" y="4626309"/>
            <a:ext cx="102351" cy="1023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7056" y="4449846"/>
            <a:ext cx="2815590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105" dirty="0">
                <a:solidFill>
                  <a:srgbClr val="04182D"/>
                </a:solidFill>
                <a:latin typeface="Tahoma"/>
                <a:cs typeface="Tahoma"/>
              </a:rPr>
              <a:t>Control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Structures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3399" y="5097130"/>
            <a:ext cx="2865854" cy="22926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29359" y="4626309"/>
            <a:ext cx="102351" cy="1023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954421" y="4449846"/>
            <a:ext cx="1791970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210" dirty="0">
                <a:solidFill>
                  <a:srgbClr val="04182D"/>
                </a:solidFill>
                <a:latin typeface="Tahoma"/>
                <a:cs typeface="Tahoma"/>
              </a:rPr>
              <a:t>Case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Study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50517" y="5097136"/>
            <a:ext cx="2865854" cy="23540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8DB38D-970E-64C1-5291-A0339E9910A3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D331CE5-B0F2-A72D-895A-99895EBF4A3E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Data</a:t>
            </a:r>
            <a:r>
              <a:rPr spc="-235" dirty="0"/>
              <a:t> </a:t>
            </a:r>
            <a:r>
              <a:rPr spc="-225" dirty="0"/>
              <a:t>visualization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991" y="1832100"/>
            <a:ext cx="122822" cy="1228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991" y="2487153"/>
            <a:ext cx="122822" cy="12282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7056" y="1076325"/>
            <a:ext cx="4899025" cy="16630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5080" indent="-368935">
              <a:lnSpc>
                <a:spcPct val="126400"/>
              </a:lnSpc>
              <a:spcBef>
                <a:spcPts val="95"/>
              </a:spcBef>
            </a:pPr>
            <a:r>
              <a:rPr sz="2550" spc="80" dirty="0">
                <a:solidFill>
                  <a:srgbClr val="04182D"/>
                </a:solidFill>
                <a:latin typeface="Tahoma"/>
                <a:cs typeface="Tahoma"/>
              </a:rPr>
              <a:t>Very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95" dirty="0">
                <a:solidFill>
                  <a:srgbClr val="04182D"/>
                </a:solidFill>
                <a:latin typeface="Tahoma"/>
                <a:cs typeface="Tahoma"/>
              </a:rPr>
              <a:t>important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50" dirty="0">
                <a:solidFill>
                  <a:srgbClr val="04182D"/>
                </a:solidFill>
                <a:latin typeface="Tahoma"/>
                <a:cs typeface="Tahoma"/>
              </a:rPr>
              <a:t>in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60" dirty="0">
                <a:solidFill>
                  <a:srgbClr val="04182D"/>
                </a:solidFill>
                <a:latin typeface="Tahoma"/>
                <a:cs typeface="Tahoma"/>
              </a:rPr>
              <a:t>Data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05" dirty="0">
                <a:solidFill>
                  <a:srgbClr val="04182D"/>
                </a:solidFill>
                <a:latin typeface="Tahoma"/>
                <a:cs typeface="Tahoma"/>
              </a:rPr>
              <a:t>Analysis </a:t>
            </a: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Explore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35" dirty="0">
                <a:solidFill>
                  <a:srgbClr val="04182D"/>
                </a:solidFill>
                <a:latin typeface="Tahoma"/>
                <a:cs typeface="Tahoma"/>
              </a:rPr>
              <a:t>data</a:t>
            </a:r>
            <a:endParaRPr sz="255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2095"/>
              </a:spcBef>
            </a:pPr>
            <a:r>
              <a:rPr sz="2550" spc="70" dirty="0">
                <a:solidFill>
                  <a:srgbClr val="04182D"/>
                </a:solidFill>
                <a:latin typeface="Tahoma"/>
                <a:cs typeface="Tahoma"/>
              </a:rPr>
              <a:t>Report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insights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14489" y="3027596"/>
            <a:ext cx="7409905" cy="31214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9BADDC-0058-552F-A6C2-B4599D022516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8E7449D-9C9F-E57B-0963-5EB7ACEB8077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288" y="327538"/>
            <a:ext cx="9887193" cy="70008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663" y="7499936"/>
            <a:ext cx="694245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-472" baseline="26143" dirty="0">
                <a:solidFill>
                  <a:srgbClr val="04182D"/>
                </a:solidFill>
                <a:latin typeface="Tahoma"/>
                <a:cs typeface="Tahoma"/>
              </a:rPr>
              <a:t>1</a:t>
            </a:r>
            <a:r>
              <a:rPr sz="2550" spc="217" baseline="26143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dirty="0">
                <a:solidFill>
                  <a:srgbClr val="04182D"/>
                </a:solidFill>
                <a:latin typeface="Tahoma"/>
                <a:cs typeface="Tahoma"/>
              </a:rPr>
              <a:t>Source: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100" dirty="0">
                <a:solidFill>
                  <a:srgbClr val="04182D"/>
                </a:solidFill>
                <a:latin typeface="Tahoma"/>
                <a:cs typeface="Tahoma"/>
              </a:rPr>
              <a:t>GapMinder,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70" dirty="0">
                <a:solidFill>
                  <a:srgbClr val="04182D"/>
                </a:solidFill>
                <a:latin typeface="Tahoma"/>
                <a:cs typeface="Tahoma"/>
              </a:rPr>
              <a:t>Wealth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130" dirty="0">
                <a:solidFill>
                  <a:srgbClr val="04182D"/>
                </a:solidFill>
                <a:latin typeface="Tahoma"/>
                <a:cs typeface="Tahoma"/>
              </a:rPr>
              <a:t>and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95" dirty="0">
                <a:solidFill>
                  <a:srgbClr val="04182D"/>
                </a:solidFill>
                <a:latin typeface="Tahoma"/>
                <a:cs typeface="Tahoma"/>
              </a:rPr>
              <a:t>Health</a:t>
            </a:r>
            <a:r>
              <a:rPr sz="2250" spc="-2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95" dirty="0">
                <a:solidFill>
                  <a:srgbClr val="04182D"/>
                </a:solidFill>
                <a:latin typeface="Tahoma"/>
                <a:cs typeface="Tahoma"/>
              </a:rPr>
              <a:t>of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80" dirty="0">
                <a:solidFill>
                  <a:srgbClr val="04182D"/>
                </a:solidFill>
                <a:latin typeface="Tahoma"/>
                <a:cs typeface="Tahoma"/>
              </a:rPr>
              <a:t>Nations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03AC4-2E00-5345-5BA7-F3018FC0F668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0546FFF-E9EB-B045-A3CD-3FCB83073831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288" y="327522"/>
            <a:ext cx="9887193" cy="69394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663" y="7499932"/>
            <a:ext cx="694245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-472" baseline="26143" dirty="0">
                <a:solidFill>
                  <a:srgbClr val="04182D"/>
                </a:solidFill>
                <a:latin typeface="Tahoma"/>
                <a:cs typeface="Tahoma"/>
              </a:rPr>
              <a:t>1</a:t>
            </a:r>
            <a:r>
              <a:rPr sz="2550" spc="217" baseline="26143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dirty="0">
                <a:solidFill>
                  <a:srgbClr val="04182D"/>
                </a:solidFill>
                <a:latin typeface="Tahoma"/>
                <a:cs typeface="Tahoma"/>
              </a:rPr>
              <a:t>Source: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100" dirty="0">
                <a:solidFill>
                  <a:srgbClr val="04182D"/>
                </a:solidFill>
                <a:latin typeface="Tahoma"/>
                <a:cs typeface="Tahoma"/>
              </a:rPr>
              <a:t>GapMinder,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70" dirty="0">
                <a:solidFill>
                  <a:srgbClr val="04182D"/>
                </a:solidFill>
                <a:latin typeface="Tahoma"/>
                <a:cs typeface="Tahoma"/>
              </a:rPr>
              <a:t>Wealth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130" dirty="0">
                <a:solidFill>
                  <a:srgbClr val="04182D"/>
                </a:solidFill>
                <a:latin typeface="Tahoma"/>
                <a:cs typeface="Tahoma"/>
              </a:rPr>
              <a:t>and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95" dirty="0">
                <a:solidFill>
                  <a:srgbClr val="04182D"/>
                </a:solidFill>
                <a:latin typeface="Tahoma"/>
                <a:cs typeface="Tahoma"/>
              </a:rPr>
              <a:t>Health</a:t>
            </a:r>
            <a:r>
              <a:rPr sz="2250" spc="-2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95" dirty="0">
                <a:solidFill>
                  <a:srgbClr val="04182D"/>
                </a:solidFill>
                <a:latin typeface="Tahoma"/>
                <a:cs typeface="Tahoma"/>
              </a:rPr>
              <a:t>of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80" dirty="0">
                <a:solidFill>
                  <a:srgbClr val="04182D"/>
                </a:solidFill>
                <a:latin typeface="Tahoma"/>
                <a:cs typeface="Tahoma"/>
              </a:rPr>
              <a:t>Nations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6C8E2-1347-FEAB-93A3-D21E6E0454D2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CDF0FD0-6EB6-DC25-F32E-02A5F5A7A81A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288" y="327525"/>
            <a:ext cx="9887193" cy="69394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663" y="7499936"/>
            <a:ext cx="694245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-472" baseline="26143" dirty="0">
                <a:solidFill>
                  <a:srgbClr val="04182D"/>
                </a:solidFill>
                <a:latin typeface="Tahoma"/>
                <a:cs typeface="Tahoma"/>
              </a:rPr>
              <a:t>1</a:t>
            </a:r>
            <a:r>
              <a:rPr sz="2550" spc="217" baseline="26143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dirty="0">
                <a:solidFill>
                  <a:srgbClr val="04182D"/>
                </a:solidFill>
                <a:latin typeface="Tahoma"/>
                <a:cs typeface="Tahoma"/>
              </a:rPr>
              <a:t>Source: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100" dirty="0">
                <a:solidFill>
                  <a:srgbClr val="04182D"/>
                </a:solidFill>
                <a:latin typeface="Tahoma"/>
                <a:cs typeface="Tahoma"/>
              </a:rPr>
              <a:t>GapMinder,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70" dirty="0">
                <a:solidFill>
                  <a:srgbClr val="04182D"/>
                </a:solidFill>
                <a:latin typeface="Tahoma"/>
                <a:cs typeface="Tahoma"/>
              </a:rPr>
              <a:t>Wealth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130" dirty="0">
                <a:solidFill>
                  <a:srgbClr val="04182D"/>
                </a:solidFill>
                <a:latin typeface="Tahoma"/>
                <a:cs typeface="Tahoma"/>
              </a:rPr>
              <a:t>and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95" dirty="0">
                <a:solidFill>
                  <a:srgbClr val="04182D"/>
                </a:solidFill>
                <a:latin typeface="Tahoma"/>
                <a:cs typeface="Tahoma"/>
              </a:rPr>
              <a:t>Health</a:t>
            </a:r>
            <a:r>
              <a:rPr sz="2250" spc="-2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95" dirty="0">
                <a:solidFill>
                  <a:srgbClr val="04182D"/>
                </a:solidFill>
                <a:latin typeface="Tahoma"/>
                <a:cs typeface="Tahoma"/>
              </a:rPr>
              <a:t>of</a:t>
            </a:r>
            <a:r>
              <a:rPr sz="2250" spc="-2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250" spc="80" dirty="0">
                <a:solidFill>
                  <a:srgbClr val="04182D"/>
                </a:solidFill>
                <a:latin typeface="Tahoma"/>
                <a:cs typeface="Tahoma"/>
              </a:rPr>
              <a:t>Nations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237019-5DA6-BE1D-D61E-4C81A0325209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48A20C2-F493-3A35-DACA-78E9A92A776F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75" dirty="0"/>
              <a:t>Matplotlib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166812"/>
            <a:ext cx="9887585" cy="2292985"/>
            <a:chOff x="491289" y="1166812"/>
            <a:chExt cx="9887585" cy="2292985"/>
          </a:xfrm>
        </p:grpSpPr>
        <p:sp>
          <p:nvSpPr>
            <p:cNvPr id="4" name="object 4"/>
            <p:cNvSpPr/>
            <p:nvPr/>
          </p:nvSpPr>
          <p:spPr>
            <a:xfrm>
              <a:off x="491289" y="1166812"/>
              <a:ext cx="9887585" cy="2292985"/>
            </a:xfrm>
            <a:custGeom>
              <a:avLst/>
              <a:gdLst/>
              <a:ahLst/>
              <a:cxnLst/>
              <a:rect l="l" t="t" r="r" b="b"/>
              <a:pathLst>
                <a:path w="9887585" h="2292985">
                  <a:moveTo>
                    <a:pt x="9810704" y="2292684"/>
                  </a:moveTo>
                  <a:lnTo>
                    <a:pt x="76506" y="2292684"/>
                  </a:lnTo>
                  <a:lnTo>
                    <a:pt x="71179" y="2292152"/>
                  </a:lnTo>
                  <a:lnTo>
                    <a:pt x="31919" y="2275898"/>
                  </a:lnTo>
                  <a:lnTo>
                    <a:pt x="4175" y="2237168"/>
                  </a:lnTo>
                  <a:lnTo>
                    <a:pt x="0" y="2216186"/>
                  </a:lnTo>
                  <a:lnTo>
                    <a:pt x="0" y="2210803"/>
                  </a:lnTo>
                  <a:lnTo>
                    <a:pt x="0" y="76506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506"/>
                  </a:lnTo>
                  <a:lnTo>
                    <a:pt x="9887202" y="2216186"/>
                  </a:lnTo>
                  <a:lnTo>
                    <a:pt x="9870416" y="2260771"/>
                  </a:lnTo>
                  <a:lnTo>
                    <a:pt x="9831686" y="2288508"/>
                  </a:lnTo>
                  <a:lnTo>
                    <a:pt x="9816026" y="2292152"/>
                  </a:lnTo>
                  <a:lnTo>
                    <a:pt x="9810704" y="2292684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1323" y="1402894"/>
              <a:ext cx="748665" cy="212090"/>
            </a:xfrm>
            <a:custGeom>
              <a:avLst/>
              <a:gdLst/>
              <a:ahLst/>
              <a:cxnLst/>
              <a:rect l="l" t="t" r="r" b="b"/>
              <a:pathLst>
                <a:path w="748665" h="212090">
                  <a:moveTo>
                    <a:pt x="61327" y="34687"/>
                  </a:moveTo>
                  <a:lnTo>
                    <a:pt x="46283" y="34687"/>
                  </a:lnTo>
                  <a:lnTo>
                    <a:pt x="41841" y="33129"/>
                  </a:lnTo>
                  <a:lnTo>
                    <a:pt x="38412" y="30015"/>
                  </a:lnTo>
                  <a:lnTo>
                    <a:pt x="35018" y="26867"/>
                  </a:lnTo>
                  <a:lnTo>
                    <a:pt x="33321" y="22705"/>
                  </a:lnTo>
                  <a:lnTo>
                    <a:pt x="33321" y="12384"/>
                  </a:lnTo>
                  <a:lnTo>
                    <a:pt x="35053" y="8186"/>
                  </a:lnTo>
                  <a:lnTo>
                    <a:pt x="41980" y="1645"/>
                  </a:lnTo>
                  <a:lnTo>
                    <a:pt x="46387" y="0"/>
                  </a:lnTo>
                  <a:lnTo>
                    <a:pt x="61396" y="0"/>
                  </a:lnTo>
                  <a:lnTo>
                    <a:pt x="65804" y="1645"/>
                  </a:lnTo>
                  <a:lnTo>
                    <a:pt x="72731" y="8186"/>
                  </a:lnTo>
                  <a:lnTo>
                    <a:pt x="74463" y="12384"/>
                  </a:lnTo>
                  <a:lnTo>
                    <a:pt x="74463" y="22705"/>
                  </a:lnTo>
                  <a:lnTo>
                    <a:pt x="72727" y="26867"/>
                  </a:lnTo>
                  <a:lnTo>
                    <a:pt x="65716" y="33129"/>
                  </a:lnTo>
                  <a:lnTo>
                    <a:pt x="61327" y="34687"/>
                  </a:lnTo>
                  <a:close/>
                </a:path>
                <a:path w="748665" h="212090">
                  <a:moveTo>
                    <a:pt x="70160" y="146774"/>
                  </a:moveTo>
                  <a:lnTo>
                    <a:pt x="41876" y="146774"/>
                  </a:lnTo>
                  <a:lnTo>
                    <a:pt x="41876" y="72731"/>
                  </a:lnTo>
                  <a:lnTo>
                    <a:pt x="5353" y="72731"/>
                  </a:lnTo>
                  <a:lnTo>
                    <a:pt x="5353" y="46179"/>
                  </a:lnTo>
                  <a:lnTo>
                    <a:pt x="70160" y="46179"/>
                  </a:lnTo>
                  <a:lnTo>
                    <a:pt x="70160" y="146774"/>
                  </a:lnTo>
                  <a:close/>
                </a:path>
                <a:path w="748665" h="212090">
                  <a:moveTo>
                    <a:pt x="109936" y="173326"/>
                  </a:moveTo>
                  <a:lnTo>
                    <a:pt x="0" y="173326"/>
                  </a:lnTo>
                  <a:lnTo>
                    <a:pt x="0" y="146774"/>
                  </a:lnTo>
                  <a:lnTo>
                    <a:pt x="109936" y="146774"/>
                  </a:lnTo>
                  <a:lnTo>
                    <a:pt x="109936" y="173326"/>
                  </a:lnTo>
                  <a:close/>
                </a:path>
                <a:path w="748665" h="212090">
                  <a:moveTo>
                    <a:pt x="187118" y="63601"/>
                  </a:moveTo>
                  <a:lnTo>
                    <a:pt x="148641" y="63601"/>
                  </a:lnTo>
                  <a:lnTo>
                    <a:pt x="151062" y="50428"/>
                  </a:lnTo>
                  <a:lnTo>
                    <a:pt x="155941" y="46179"/>
                  </a:lnTo>
                  <a:lnTo>
                    <a:pt x="156601" y="45759"/>
                  </a:lnTo>
                  <a:lnTo>
                    <a:pt x="161533" y="44027"/>
                  </a:lnTo>
                  <a:lnTo>
                    <a:pt x="173742" y="44027"/>
                  </a:lnTo>
                  <a:lnTo>
                    <a:pt x="178745" y="45759"/>
                  </a:lnTo>
                  <a:lnTo>
                    <a:pt x="182802" y="49223"/>
                  </a:lnTo>
                  <a:lnTo>
                    <a:pt x="186896" y="52651"/>
                  </a:lnTo>
                  <a:lnTo>
                    <a:pt x="187316" y="53826"/>
                  </a:lnTo>
                  <a:lnTo>
                    <a:pt x="186133" y="57497"/>
                  </a:lnTo>
                  <a:lnTo>
                    <a:pt x="186234" y="59074"/>
                  </a:lnTo>
                  <a:lnTo>
                    <a:pt x="187066" y="63339"/>
                  </a:lnTo>
                  <a:lnTo>
                    <a:pt x="187118" y="63601"/>
                  </a:lnTo>
                  <a:close/>
                </a:path>
                <a:path w="748665" h="212090">
                  <a:moveTo>
                    <a:pt x="233052" y="63601"/>
                  </a:moveTo>
                  <a:lnTo>
                    <a:pt x="188013" y="63601"/>
                  </a:lnTo>
                  <a:lnTo>
                    <a:pt x="188600" y="57775"/>
                  </a:lnTo>
                  <a:lnTo>
                    <a:pt x="188628" y="57497"/>
                  </a:lnTo>
                  <a:lnTo>
                    <a:pt x="187316" y="53826"/>
                  </a:lnTo>
                  <a:lnTo>
                    <a:pt x="187543" y="53122"/>
                  </a:lnTo>
                  <a:lnTo>
                    <a:pt x="195657" y="46179"/>
                  </a:lnTo>
                  <a:lnTo>
                    <a:pt x="196299" y="45759"/>
                  </a:lnTo>
                  <a:lnTo>
                    <a:pt x="201309" y="44027"/>
                  </a:lnTo>
                  <a:lnTo>
                    <a:pt x="216386" y="44027"/>
                  </a:lnTo>
                  <a:lnTo>
                    <a:pt x="223227" y="47298"/>
                  </a:lnTo>
                  <a:lnTo>
                    <a:pt x="228078" y="53826"/>
                  </a:lnTo>
                  <a:lnTo>
                    <a:pt x="231303" y="59074"/>
                  </a:lnTo>
                  <a:lnTo>
                    <a:pt x="232951" y="63339"/>
                  </a:lnTo>
                  <a:lnTo>
                    <a:pt x="233052" y="63601"/>
                  </a:lnTo>
                  <a:close/>
                </a:path>
                <a:path w="748665" h="212090">
                  <a:moveTo>
                    <a:pt x="152682" y="173326"/>
                  </a:moveTo>
                  <a:lnTo>
                    <a:pt x="125919" y="173326"/>
                  </a:lnTo>
                  <a:lnTo>
                    <a:pt x="125919" y="46179"/>
                  </a:lnTo>
                  <a:lnTo>
                    <a:pt x="151843" y="46179"/>
                  </a:lnTo>
                  <a:lnTo>
                    <a:pt x="151062" y="50428"/>
                  </a:lnTo>
                  <a:lnTo>
                    <a:pt x="147967" y="53122"/>
                  </a:lnTo>
                  <a:lnTo>
                    <a:pt x="147684" y="53826"/>
                  </a:lnTo>
                  <a:lnTo>
                    <a:pt x="146427" y="57497"/>
                  </a:lnTo>
                  <a:lnTo>
                    <a:pt x="146332" y="57775"/>
                  </a:lnTo>
                  <a:lnTo>
                    <a:pt x="147382" y="63339"/>
                  </a:lnTo>
                  <a:lnTo>
                    <a:pt x="148641" y="63601"/>
                  </a:lnTo>
                  <a:lnTo>
                    <a:pt x="233052" y="63601"/>
                  </a:lnTo>
                  <a:lnTo>
                    <a:pt x="233599" y="65017"/>
                  </a:lnTo>
                  <a:lnTo>
                    <a:pt x="234175" y="67797"/>
                  </a:lnTo>
                  <a:lnTo>
                    <a:pt x="157843" y="67797"/>
                  </a:lnTo>
                  <a:lnTo>
                    <a:pt x="155953" y="68639"/>
                  </a:lnTo>
                  <a:lnTo>
                    <a:pt x="153329" y="71961"/>
                  </a:lnTo>
                  <a:lnTo>
                    <a:pt x="152682" y="74725"/>
                  </a:lnTo>
                  <a:lnTo>
                    <a:pt x="152682" y="173326"/>
                  </a:lnTo>
                  <a:close/>
                </a:path>
                <a:path w="748665" h="212090">
                  <a:moveTo>
                    <a:pt x="148641" y="63601"/>
                  </a:moveTo>
                  <a:lnTo>
                    <a:pt x="147382" y="63339"/>
                  </a:lnTo>
                  <a:lnTo>
                    <a:pt x="146577" y="59074"/>
                  </a:lnTo>
                  <a:lnTo>
                    <a:pt x="146454" y="57775"/>
                  </a:lnTo>
                  <a:lnTo>
                    <a:pt x="146427" y="57497"/>
                  </a:lnTo>
                  <a:lnTo>
                    <a:pt x="147684" y="53826"/>
                  </a:lnTo>
                  <a:lnTo>
                    <a:pt x="147967" y="53122"/>
                  </a:lnTo>
                  <a:lnTo>
                    <a:pt x="151062" y="50428"/>
                  </a:lnTo>
                  <a:lnTo>
                    <a:pt x="148689" y="63339"/>
                  </a:lnTo>
                  <a:lnTo>
                    <a:pt x="148641" y="63601"/>
                  </a:lnTo>
                  <a:close/>
                </a:path>
                <a:path w="748665" h="212090">
                  <a:moveTo>
                    <a:pt x="188013" y="63601"/>
                  </a:moveTo>
                  <a:lnTo>
                    <a:pt x="187118" y="63601"/>
                  </a:lnTo>
                  <a:lnTo>
                    <a:pt x="186234" y="59074"/>
                  </a:lnTo>
                  <a:lnTo>
                    <a:pt x="186133" y="57497"/>
                  </a:lnTo>
                  <a:lnTo>
                    <a:pt x="187316" y="53826"/>
                  </a:lnTo>
                  <a:lnTo>
                    <a:pt x="188628" y="57497"/>
                  </a:lnTo>
                  <a:lnTo>
                    <a:pt x="188040" y="63339"/>
                  </a:lnTo>
                  <a:lnTo>
                    <a:pt x="188013" y="63601"/>
                  </a:lnTo>
                  <a:close/>
                </a:path>
                <a:path w="748665" h="212090">
                  <a:moveTo>
                    <a:pt x="192878" y="173326"/>
                  </a:moveTo>
                  <a:lnTo>
                    <a:pt x="168477" y="173326"/>
                  </a:lnTo>
                  <a:lnTo>
                    <a:pt x="168405" y="74725"/>
                  </a:lnTo>
                  <a:lnTo>
                    <a:pt x="167548" y="71961"/>
                  </a:lnTo>
                  <a:lnTo>
                    <a:pt x="164775" y="68639"/>
                  </a:lnTo>
                  <a:lnTo>
                    <a:pt x="162880" y="67797"/>
                  </a:lnTo>
                  <a:lnTo>
                    <a:pt x="198423" y="67797"/>
                  </a:lnTo>
                  <a:lnTo>
                    <a:pt x="196502" y="68639"/>
                  </a:lnTo>
                  <a:lnTo>
                    <a:pt x="193669" y="71961"/>
                  </a:lnTo>
                  <a:lnTo>
                    <a:pt x="192896" y="74725"/>
                  </a:lnTo>
                  <a:lnTo>
                    <a:pt x="192878" y="173326"/>
                  </a:lnTo>
                  <a:close/>
                </a:path>
                <a:path w="748665" h="212090">
                  <a:moveTo>
                    <a:pt x="235436" y="173326"/>
                  </a:moveTo>
                  <a:lnTo>
                    <a:pt x="208673" y="173326"/>
                  </a:lnTo>
                  <a:lnTo>
                    <a:pt x="208614" y="74725"/>
                  </a:lnTo>
                  <a:lnTo>
                    <a:pt x="207849" y="71961"/>
                  </a:lnTo>
                  <a:lnTo>
                    <a:pt x="205309" y="68639"/>
                  </a:lnTo>
                  <a:lnTo>
                    <a:pt x="203461" y="67797"/>
                  </a:lnTo>
                  <a:lnTo>
                    <a:pt x="234175" y="67797"/>
                  </a:lnTo>
                  <a:lnTo>
                    <a:pt x="234977" y="71668"/>
                  </a:lnTo>
                  <a:lnTo>
                    <a:pt x="235436" y="79028"/>
                  </a:lnTo>
                  <a:lnTo>
                    <a:pt x="235436" y="173326"/>
                  </a:lnTo>
                  <a:close/>
                </a:path>
                <a:path w="748665" h="212090">
                  <a:moveTo>
                    <a:pt x="297285" y="72888"/>
                  </a:moveTo>
                  <a:lnTo>
                    <a:pt x="284538" y="72888"/>
                  </a:lnTo>
                  <a:lnTo>
                    <a:pt x="287338" y="55040"/>
                  </a:lnTo>
                  <a:lnTo>
                    <a:pt x="316750" y="44027"/>
                  </a:lnTo>
                  <a:lnTo>
                    <a:pt x="326170" y="44854"/>
                  </a:lnTo>
                  <a:lnTo>
                    <a:pt x="355519" y="69740"/>
                  </a:lnTo>
                  <a:lnTo>
                    <a:pt x="303580" y="69740"/>
                  </a:lnTo>
                  <a:lnTo>
                    <a:pt x="298516" y="71718"/>
                  </a:lnTo>
                  <a:lnTo>
                    <a:pt x="297517" y="72640"/>
                  </a:lnTo>
                  <a:lnTo>
                    <a:pt x="297285" y="72888"/>
                  </a:lnTo>
                  <a:close/>
                </a:path>
                <a:path w="748665" h="212090">
                  <a:moveTo>
                    <a:pt x="288728" y="212001"/>
                  </a:moveTo>
                  <a:lnTo>
                    <a:pt x="260498" y="212001"/>
                  </a:lnTo>
                  <a:lnTo>
                    <a:pt x="260498" y="46179"/>
                  </a:lnTo>
                  <a:lnTo>
                    <a:pt x="288728" y="46179"/>
                  </a:lnTo>
                  <a:lnTo>
                    <a:pt x="287338" y="55040"/>
                  </a:lnTo>
                  <a:lnTo>
                    <a:pt x="285160" y="56674"/>
                  </a:lnTo>
                  <a:lnTo>
                    <a:pt x="282624" y="63759"/>
                  </a:lnTo>
                  <a:lnTo>
                    <a:pt x="284223" y="72640"/>
                  </a:lnTo>
                  <a:lnTo>
                    <a:pt x="284268" y="72888"/>
                  </a:lnTo>
                  <a:lnTo>
                    <a:pt x="297285" y="72888"/>
                  </a:lnTo>
                  <a:lnTo>
                    <a:pt x="290636" y="80024"/>
                  </a:lnTo>
                  <a:lnTo>
                    <a:pt x="288830" y="85605"/>
                  </a:lnTo>
                  <a:lnTo>
                    <a:pt x="288830" y="133900"/>
                  </a:lnTo>
                  <a:lnTo>
                    <a:pt x="290636" y="139497"/>
                  </a:lnTo>
                  <a:lnTo>
                    <a:pt x="294448" y="143626"/>
                  </a:lnTo>
                  <a:lnTo>
                    <a:pt x="297445" y="146813"/>
                  </a:lnTo>
                  <a:lnTo>
                    <a:pt x="283892" y="146813"/>
                  </a:lnTo>
                  <a:lnTo>
                    <a:pt x="282591" y="155088"/>
                  </a:lnTo>
                  <a:lnTo>
                    <a:pt x="282485" y="155765"/>
                  </a:lnTo>
                  <a:lnTo>
                    <a:pt x="285144" y="162674"/>
                  </a:lnTo>
                  <a:lnTo>
                    <a:pt x="287320" y="164348"/>
                  </a:lnTo>
                  <a:lnTo>
                    <a:pt x="288577" y="172172"/>
                  </a:lnTo>
                  <a:lnTo>
                    <a:pt x="288728" y="212001"/>
                  </a:lnTo>
                  <a:close/>
                </a:path>
                <a:path w="748665" h="212090">
                  <a:moveTo>
                    <a:pt x="284538" y="72888"/>
                  </a:moveTo>
                  <a:lnTo>
                    <a:pt x="284268" y="72888"/>
                  </a:lnTo>
                  <a:lnTo>
                    <a:pt x="282740" y="64404"/>
                  </a:lnTo>
                  <a:lnTo>
                    <a:pt x="282624" y="63759"/>
                  </a:lnTo>
                  <a:lnTo>
                    <a:pt x="285160" y="56674"/>
                  </a:lnTo>
                  <a:lnTo>
                    <a:pt x="287338" y="55040"/>
                  </a:lnTo>
                  <a:lnTo>
                    <a:pt x="284577" y="72640"/>
                  </a:lnTo>
                  <a:lnTo>
                    <a:pt x="284538" y="72888"/>
                  </a:lnTo>
                  <a:close/>
                </a:path>
                <a:path w="748665" h="212090">
                  <a:moveTo>
                    <a:pt x="355503" y="149765"/>
                  </a:moveTo>
                  <a:lnTo>
                    <a:pt x="317188" y="149765"/>
                  </a:lnTo>
                  <a:lnTo>
                    <a:pt x="322498" y="147718"/>
                  </a:lnTo>
                  <a:lnTo>
                    <a:pt x="329643" y="139882"/>
                  </a:lnTo>
                  <a:lnTo>
                    <a:pt x="331444" y="133900"/>
                  </a:lnTo>
                  <a:lnTo>
                    <a:pt x="331444" y="85605"/>
                  </a:lnTo>
                  <a:lnTo>
                    <a:pt x="329763" y="80024"/>
                  </a:lnTo>
                  <a:lnTo>
                    <a:pt x="329643" y="79623"/>
                  </a:lnTo>
                  <a:lnTo>
                    <a:pt x="322435" y="71718"/>
                  </a:lnTo>
                  <a:lnTo>
                    <a:pt x="317188" y="69740"/>
                  </a:lnTo>
                  <a:lnTo>
                    <a:pt x="355519" y="69740"/>
                  </a:lnTo>
                  <a:lnTo>
                    <a:pt x="356789" y="72640"/>
                  </a:lnTo>
                  <a:lnTo>
                    <a:pt x="358953" y="81957"/>
                  </a:lnTo>
                  <a:lnTo>
                    <a:pt x="359675" y="92358"/>
                  </a:lnTo>
                  <a:lnTo>
                    <a:pt x="359675" y="126938"/>
                  </a:lnTo>
                  <a:lnTo>
                    <a:pt x="358953" y="137430"/>
                  </a:lnTo>
                  <a:lnTo>
                    <a:pt x="356789" y="146813"/>
                  </a:lnTo>
                  <a:lnTo>
                    <a:pt x="355503" y="149765"/>
                  </a:lnTo>
                  <a:close/>
                </a:path>
                <a:path w="748665" h="212090">
                  <a:moveTo>
                    <a:pt x="287320" y="164348"/>
                  </a:moveTo>
                  <a:lnTo>
                    <a:pt x="285144" y="162674"/>
                  </a:lnTo>
                  <a:lnTo>
                    <a:pt x="282485" y="155765"/>
                  </a:lnTo>
                  <a:lnTo>
                    <a:pt x="283892" y="146813"/>
                  </a:lnTo>
                  <a:lnTo>
                    <a:pt x="284503" y="146813"/>
                  </a:lnTo>
                  <a:lnTo>
                    <a:pt x="287320" y="164348"/>
                  </a:lnTo>
                  <a:close/>
                </a:path>
                <a:path w="748665" h="212090">
                  <a:moveTo>
                    <a:pt x="316750" y="175478"/>
                  </a:moveTo>
                  <a:lnTo>
                    <a:pt x="284503" y="146813"/>
                  </a:lnTo>
                  <a:lnTo>
                    <a:pt x="297445" y="146813"/>
                  </a:lnTo>
                  <a:lnTo>
                    <a:pt x="298296" y="147718"/>
                  </a:lnTo>
                  <a:lnTo>
                    <a:pt x="303580" y="149765"/>
                  </a:lnTo>
                  <a:lnTo>
                    <a:pt x="355503" y="149765"/>
                  </a:lnTo>
                  <a:lnTo>
                    <a:pt x="353182" y="155088"/>
                  </a:lnTo>
                  <a:lnTo>
                    <a:pt x="348131" y="162254"/>
                  </a:lnTo>
                  <a:lnTo>
                    <a:pt x="341860" y="168040"/>
                  </a:lnTo>
                  <a:lnTo>
                    <a:pt x="334540" y="172172"/>
                  </a:lnTo>
                  <a:lnTo>
                    <a:pt x="326170" y="174652"/>
                  </a:lnTo>
                  <a:lnTo>
                    <a:pt x="316750" y="175478"/>
                  </a:lnTo>
                  <a:close/>
                </a:path>
                <a:path w="748665" h="212090">
                  <a:moveTo>
                    <a:pt x="438629" y="175478"/>
                  </a:moveTo>
                  <a:lnTo>
                    <a:pt x="402106" y="162150"/>
                  </a:lnTo>
                  <a:lnTo>
                    <a:pt x="388569" y="125888"/>
                  </a:lnTo>
                  <a:lnTo>
                    <a:pt x="388585" y="93406"/>
                  </a:lnTo>
                  <a:lnTo>
                    <a:pt x="402106" y="57356"/>
                  </a:lnTo>
                  <a:lnTo>
                    <a:pt x="438629" y="44027"/>
                  </a:lnTo>
                  <a:lnTo>
                    <a:pt x="449485" y="44860"/>
                  </a:lnTo>
                  <a:lnTo>
                    <a:pt x="483793" y="70160"/>
                  </a:lnTo>
                  <a:lnTo>
                    <a:pt x="431458" y="70160"/>
                  </a:lnTo>
                  <a:lnTo>
                    <a:pt x="426036" y="72119"/>
                  </a:lnTo>
                  <a:lnTo>
                    <a:pt x="418689" y="79920"/>
                  </a:lnTo>
                  <a:lnTo>
                    <a:pt x="416853" y="85781"/>
                  </a:lnTo>
                  <a:lnTo>
                    <a:pt x="416853" y="133724"/>
                  </a:lnTo>
                  <a:lnTo>
                    <a:pt x="418689" y="139601"/>
                  </a:lnTo>
                  <a:lnTo>
                    <a:pt x="426036" y="147403"/>
                  </a:lnTo>
                  <a:lnTo>
                    <a:pt x="431458" y="149345"/>
                  </a:lnTo>
                  <a:lnTo>
                    <a:pt x="483773" y="149345"/>
                  </a:lnTo>
                  <a:lnTo>
                    <a:pt x="480994" y="154885"/>
                  </a:lnTo>
                  <a:lnTo>
                    <a:pt x="475048" y="162150"/>
                  </a:lnTo>
                  <a:lnTo>
                    <a:pt x="467695" y="167981"/>
                  </a:lnTo>
                  <a:lnTo>
                    <a:pt x="459174" y="172146"/>
                  </a:lnTo>
                  <a:lnTo>
                    <a:pt x="449485" y="174645"/>
                  </a:lnTo>
                  <a:lnTo>
                    <a:pt x="438629" y="175478"/>
                  </a:lnTo>
                  <a:close/>
                </a:path>
                <a:path w="748665" h="212090">
                  <a:moveTo>
                    <a:pt x="483773" y="149345"/>
                  </a:moveTo>
                  <a:lnTo>
                    <a:pt x="445767" y="149345"/>
                  </a:lnTo>
                  <a:lnTo>
                    <a:pt x="451171" y="147403"/>
                  </a:lnTo>
                  <a:lnTo>
                    <a:pt x="458553" y="139601"/>
                  </a:lnTo>
                  <a:lnTo>
                    <a:pt x="460407" y="133724"/>
                  </a:lnTo>
                  <a:lnTo>
                    <a:pt x="460407" y="85781"/>
                  </a:lnTo>
                  <a:lnTo>
                    <a:pt x="458553" y="79920"/>
                  </a:lnTo>
                  <a:lnTo>
                    <a:pt x="454844" y="76037"/>
                  </a:lnTo>
                  <a:lnTo>
                    <a:pt x="451171" y="72119"/>
                  </a:lnTo>
                  <a:lnTo>
                    <a:pt x="445767" y="70160"/>
                  </a:lnTo>
                  <a:lnTo>
                    <a:pt x="483793" y="70160"/>
                  </a:lnTo>
                  <a:lnTo>
                    <a:pt x="485241" y="73033"/>
                  </a:lnTo>
                  <a:lnTo>
                    <a:pt x="487789" y="82632"/>
                  </a:lnTo>
                  <a:lnTo>
                    <a:pt x="488638" y="93406"/>
                  </a:lnTo>
                  <a:lnTo>
                    <a:pt x="488638" y="125888"/>
                  </a:lnTo>
                  <a:lnTo>
                    <a:pt x="487789" y="136754"/>
                  </a:lnTo>
                  <a:lnTo>
                    <a:pt x="485241" y="146419"/>
                  </a:lnTo>
                  <a:lnTo>
                    <a:pt x="483773" y="149345"/>
                  </a:lnTo>
                  <a:close/>
                </a:path>
                <a:path w="748665" h="212090">
                  <a:moveTo>
                    <a:pt x="560010" y="71734"/>
                  </a:moveTo>
                  <a:lnTo>
                    <a:pt x="545867" y="71734"/>
                  </a:lnTo>
                  <a:lnTo>
                    <a:pt x="548701" y="59613"/>
                  </a:lnTo>
                  <a:lnTo>
                    <a:pt x="554841" y="50954"/>
                  </a:lnTo>
                  <a:lnTo>
                    <a:pt x="564286" y="45759"/>
                  </a:lnTo>
                  <a:lnTo>
                    <a:pt x="577038" y="44027"/>
                  </a:lnTo>
                  <a:lnTo>
                    <a:pt x="586831" y="44844"/>
                  </a:lnTo>
                  <a:lnTo>
                    <a:pt x="617818" y="69320"/>
                  </a:lnTo>
                  <a:lnTo>
                    <a:pt x="565668" y="69320"/>
                  </a:lnTo>
                  <a:lnTo>
                    <a:pt x="560405" y="71367"/>
                  </a:lnTo>
                  <a:lnTo>
                    <a:pt x="560010" y="71734"/>
                  </a:lnTo>
                  <a:close/>
                </a:path>
                <a:path w="748665" h="212090">
                  <a:moveTo>
                    <a:pt x="550747" y="173326"/>
                  </a:moveTo>
                  <a:lnTo>
                    <a:pt x="522517" y="173326"/>
                  </a:lnTo>
                  <a:lnTo>
                    <a:pt x="522517" y="46179"/>
                  </a:lnTo>
                  <a:lnTo>
                    <a:pt x="550328" y="46179"/>
                  </a:lnTo>
                  <a:lnTo>
                    <a:pt x="545931" y="71367"/>
                  </a:lnTo>
                  <a:lnTo>
                    <a:pt x="545867" y="71734"/>
                  </a:lnTo>
                  <a:lnTo>
                    <a:pt x="560010" y="71734"/>
                  </a:lnTo>
                  <a:lnTo>
                    <a:pt x="552815" y="79554"/>
                  </a:lnTo>
                  <a:lnTo>
                    <a:pt x="552064" y="81592"/>
                  </a:lnTo>
                  <a:lnTo>
                    <a:pt x="550792" y="85605"/>
                  </a:lnTo>
                  <a:lnTo>
                    <a:pt x="550747" y="173326"/>
                  </a:lnTo>
                  <a:close/>
                </a:path>
                <a:path w="748665" h="212090">
                  <a:moveTo>
                    <a:pt x="622324" y="103481"/>
                  </a:moveTo>
                  <a:lnTo>
                    <a:pt x="594093" y="103481"/>
                  </a:lnTo>
                  <a:lnTo>
                    <a:pt x="594093" y="85605"/>
                  </a:lnTo>
                  <a:lnTo>
                    <a:pt x="592239" y="79554"/>
                  </a:lnTo>
                  <a:lnTo>
                    <a:pt x="584857" y="71367"/>
                  </a:lnTo>
                  <a:lnTo>
                    <a:pt x="579523" y="69320"/>
                  </a:lnTo>
                  <a:lnTo>
                    <a:pt x="617818" y="69320"/>
                  </a:lnTo>
                  <a:lnTo>
                    <a:pt x="619241" y="72337"/>
                  </a:lnTo>
                  <a:lnTo>
                    <a:pt x="621553" y="81592"/>
                  </a:lnTo>
                  <a:lnTo>
                    <a:pt x="622324" y="91936"/>
                  </a:lnTo>
                  <a:lnTo>
                    <a:pt x="622324" y="103481"/>
                  </a:lnTo>
                  <a:close/>
                </a:path>
                <a:path w="748665" h="212090">
                  <a:moveTo>
                    <a:pt x="701016" y="46179"/>
                  </a:moveTo>
                  <a:lnTo>
                    <a:pt x="672733" y="46179"/>
                  </a:lnTo>
                  <a:lnTo>
                    <a:pt x="672733" y="13958"/>
                  </a:lnTo>
                  <a:lnTo>
                    <a:pt x="701016" y="13958"/>
                  </a:lnTo>
                  <a:lnTo>
                    <a:pt x="701016" y="46179"/>
                  </a:lnTo>
                  <a:close/>
                </a:path>
                <a:path w="748665" h="212090">
                  <a:moveTo>
                    <a:pt x="748297" y="72731"/>
                  </a:moveTo>
                  <a:lnTo>
                    <a:pt x="639409" y="72731"/>
                  </a:lnTo>
                  <a:lnTo>
                    <a:pt x="639409" y="46179"/>
                  </a:lnTo>
                  <a:lnTo>
                    <a:pt x="748297" y="46179"/>
                  </a:lnTo>
                  <a:lnTo>
                    <a:pt x="748297" y="72731"/>
                  </a:lnTo>
                  <a:close/>
                </a:path>
                <a:path w="748665" h="212090">
                  <a:moveTo>
                    <a:pt x="746146" y="173326"/>
                  </a:moveTo>
                  <a:lnTo>
                    <a:pt x="709465" y="173326"/>
                  </a:lnTo>
                  <a:lnTo>
                    <a:pt x="701387" y="172736"/>
                  </a:lnTo>
                  <a:lnTo>
                    <a:pt x="673346" y="145610"/>
                  </a:lnTo>
                  <a:lnTo>
                    <a:pt x="672733" y="137696"/>
                  </a:lnTo>
                  <a:lnTo>
                    <a:pt x="672733" y="72731"/>
                  </a:lnTo>
                  <a:lnTo>
                    <a:pt x="701016" y="72731"/>
                  </a:lnTo>
                  <a:lnTo>
                    <a:pt x="701016" y="141090"/>
                  </a:lnTo>
                  <a:lnTo>
                    <a:pt x="701629" y="143450"/>
                  </a:lnTo>
                  <a:lnTo>
                    <a:pt x="704112" y="146109"/>
                  </a:lnTo>
                  <a:lnTo>
                    <a:pt x="706316" y="146774"/>
                  </a:lnTo>
                  <a:lnTo>
                    <a:pt x="746146" y="146774"/>
                  </a:lnTo>
                  <a:lnTo>
                    <a:pt x="746146" y="173326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1832" y="1446921"/>
              <a:ext cx="234599" cy="1314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01411" y="1197101"/>
            <a:ext cx="4408805" cy="2072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0525" indent="902335">
              <a:lnSpc>
                <a:spcPct val="158000"/>
              </a:lnSpc>
              <a:spcBef>
                <a:spcPts val="100"/>
              </a:spcBef>
              <a:tabLst>
                <a:tab pos="3622675" algn="l"/>
              </a:tabLst>
            </a:pP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700" spc="-20" dirty="0">
                <a:solidFill>
                  <a:srgbClr val="04182D"/>
                </a:solidFill>
                <a:latin typeface="Courier New"/>
                <a:cs typeface="Courier New"/>
              </a:rPr>
              <a:t>plt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70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1970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1990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BE2F72"/>
                </a:solidFill>
                <a:latin typeface="Courier New"/>
                <a:cs typeface="Courier New"/>
              </a:rPr>
              <a:t>2010</a:t>
            </a:r>
            <a:r>
              <a:rPr sz="1700" spc="-2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70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2.519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3.692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5.263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6.972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700">
              <a:latin typeface="Courier New"/>
              <a:cs typeface="Courier New"/>
            </a:endParaRPr>
          </a:p>
          <a:p>
            <a:pPr marL="12700" marR="1937385">
              <a:lnSpc>
                <a:spcPct val="158000"/>
              </a:lnSpc>
            </a:pP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700" spc="-1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25" dirty="0">
                <a:solidFill>
                  <a:srgbClr val="04182D"/>
                </a:solidFill>
                <a:latin typeface="Courier New"/>
                <a:cs typeface="Courier New"/>
              </a:rPr>
              <a:t>pop) 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700"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0250" y="3962390"/>
            <a:ext cx="3313722" cy="25130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1FCD65-7834-1110-4B8E-029599F4457D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685CB8A-3334-3972-56F6-DAE7DF17B6B9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75" dirty="0"/>
              <a:t>Matplotlib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9468" y="1353977"/>
            <a:ext cx="4650597" cy="35671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C18EAE-39FE-D694-8833-399C910338A9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2E3C543-2885-E1C8-9E76-F0319E08672A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75" dirty="0"/>
              <a:t>Matplotlib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9468" y="1265895"/>
            <a:ext cx="4656075" cy="36552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3841" y="5567939"/>
            <a:ext cx="4442063" cy="7778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D41F5B-5097-8AFD-4229-F922A74974DA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56CE52A-8AE0-F895-A1AD-78B63354D0C4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79"/>
            <a:ext cx="310832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0" dirty="0"/>
              <a:t>Scatter</a:t>
            </a:r>
            <a:r>
              <a:rPr spc="-110" dirty="0"/>
              <a:t> </a:t>
            </a:r>
            <a:r>
              <a:rPr spc="-185" dirty="0"/>
              <a:t>plot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166806"/>
            <a:ext cx="9887585" cy="2088514"/>
            <a:chOff x="491289" y="1166806"/>
            <a:chExt cx="9887585" cy="2088514"/>
          </a:xfrm>
        </p:grpSpPr>
        <p:sp>
          <p:nvSpPr>
            <p:cNvPr id="4" name="object 4"/>
            <p:cNvSpPr/>
            <p:nvPr/>
          </p:nvSpPr>
          <p:spPr>
            <a:xfrm>
              <a:off x="491289" y="1166806"/>
              <a:ext cx="9887585" cy="2088514"/>
            </a:xfrm>
            <a:custGeom>
              <a:avLst/>
              <a:gdLst/>
              <a:ahLst/>
              <a:cxnLst/>
              <a:rect l="l" t="t" r="r" b="b"/>
              <a:pathLst>
                <a:path w="9887585" h="2088514">
                  <a:moveTo>
                    <a:pt x="9810704" y="2087980"/>
                  </a:moveTo>
                  <a:lnTo>
                    <a:pt x="76506" y="2087980"/>
                  </a:lnTo>
                  <a:lnTo>
                    <a:pt x="71179" y="2087448"/>
                  </a:lnTo>
                  <a:lnTo>
                    <a:pt x="31919" y="2071194"/>
                  </a:lnTo>
                  <a:lnTo>
                    <a:pt x="4175" y="2032464"/>
                  </a:lnTo>
                  <a:lnTo>
                    <a:pt x="0" y="2011482"/>
                  </a:lnTo>
                  <a:lnTo>
                    <a:pt x="0" y="2006099"/>
                  </a:lnTo>
                  <a:lnTo>
                    <a:pt x="0" y="76506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506"/>
                  </a:lnTo>
                  <a:lnTo>
                    <a:pt x="9887202" y="2011482"/>
                  </a:lnTo>
                  <a:lnTo>
                    <a:pt x="9870416" y="2056067"/>
                  </a:lnTo>
                  <a:lnTo>
                    <a:pt x="9831686" y="2083804"/>
                  </a:lnTo>
                  <a:lnTo>
                    <a:pt x="9816026" y="2087448"/>
                  </a:lnTo>
                  <a:lnTo>
                    <a:pt x="9810704" y="2087980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1323" y="1361947"/>
              <a:ext cx="748665" cy="212090"/>
            </a:xfrm>
            <a:custGeom>
              <a:avLst/>
              <a:gdLst/>
              <a:ahLst/>
              <a:cxnLst/>
              <a:rect l="l" t="t" r="r" b="b"/>
              <a:pathLst>
                <a:path w="748665" h="212090">
                  <a:moveTo>
                    <a:pt x="61327" y="34687"/>
                  </a:moveTo>
                  <a:lnTo>
                    <a:pt x="46283" y="34687"/>
                  </a:lnTo>
                  <a:lnTo>
                    <a:pt x="41841" y="33129"/>
                  </a:lnTo>
                  <a:lnTo>
                    <a:pt x="38412" y="30015"/>
                  </a:lnTo>
                  <a:lnTo>
                    <a:pt x="35018" y="26867"/>
                  </a:lnTo>
                  <a:lnTo>
                    <a:pt x="33321" y="22705"/>
                  </a:lnTo>
                  <a:lnTo>
                    <a:pt x="33321" y="12384"/>
                  </a:lnTo>
                  <a:lnTo>
                    <a:pt x="35053" y="8186"/>
                  </a:lnTo>
                  <a:lnTo>
                    <a:pt x="41980" y="1645"/>
                  </a:lnTo>
                  <a:lnTo>
                    <a:pt x="46387" y="0"/>
                  </a:lnTo>
                  <a:lnTo>
                    <a:pt x="61396" y="0"/>
                  </a:lnTo>
                  <a:lnTo>
                    <a:pt x="65804" y="1645"/>
                  </a:lnTo>
                  <a:lnTo>
                    <a:pt x="72731" y="8186"/>
                  </a:lnTo>
                  <a:lnTo>
                    <a:pt x="74463" y="12384"/>
                  </a:lnTo>
                  <a:lnTo>
                    <a:pt x="74463" y="22705"/>
                  </a:lnTo>
                  <a:lnTo>
                    <a:pt x="72727" y="26867"/>
                  </a:lnTo>
                  <a:lnTo>
                    <a:pt x="65716" y="33129"/>
                  </a:lnTo>
                  <a:lnTo>
                    <a:pt x="61327" y="34687"/>
                  </a:lnTo>
                  <a:close/>
                </a:path>
                <a:path w="748665" h="212090">
                  <a:moveTo>
                    <a:pt x="70160" y="146774"/>
                  </a:moveTo>
                  <a:lnTo>
                    <a:pt x="41876" y="146774"/>
                  </a:lnTo>
                  <a:lnTo>
                    <a:pt x="41876" y="72731"/>
                  </a:lnTo>
                  <a:lnTo>
                    <a:pt x="5353" y="72731"/>
                  </a:lnTo>
                  <a:lnTo>
                    <a:pt x="5353" y="46179"/>
                  </a:lnTo>
                  <a:lnTo>
                    <a:pt x="70160" y="46179"/>
                  </a:lnTo>
                  <a:lnTo>
                    <a:pt x="70160" y="146774"/>
                  </a:lnTo>
                  <a:close/>
                </a:path>
                <a:path w="748665" h="212090">
                  <a:moveTo>
                    <a:pt x="109936" y="173326"/>
                  </a:moveTo>
                  <a:lnTo>
                    <a:pt x="0" y="173326"/>
                  </a:lnTo>
                  <a:lnTo>
                    <a:pt x="0" y="146774"/>
                  </a:lnTo>
                  <a:lnTo>
                    <a:pt x="109936" y="146774"/>
                  </a:lnTo>
                  <a:lnTo>
                    <a:pt x="109936" y="173326"/>
                  </a:lnTo>
                  <a:close/>
                </a:path>
                <a:path w="748665" h="212090">
                  <a:moveTo>
                    <a:pt x="187118" y="63601"/>
                  </a:moveTo>
                  <a:lnTo>
                    <a:pt x="148641" y="63601"/>
                  </a:lnTo>
                  <a:lnTo>
                    <a:pt x="151062" y="50428"/>
                  </a:lnTo>
                  <a:lnTo>
                    <a:pt x="155941" y="46179"/>
                  </a:lnTo>
                  <a:lnTo>
                    <a:pt x="156601" y="45759"/>
                  </a:lnTo>
                  <a:lnTo>
                    <a:pt x="161533" y="44027"/>
                  </a:lnTo>
                  <a:lnTo>
                    <a:pt x="173742" y="44027"/>
                  </a:lnTo>
                  <a:lnTo>
                    <a:pt x="178745" y="45759"/>
                  </a:lnTo>
                  <a:lnTo>
                    <a:pt x="182802" y="49223"/>
                  </a:lnTo>
                  <a:lnTo>
                    <a:pt x="186896" y="52651"/>
                  </a:lnTo>
                  <a:lnTo>
                    <a:pt x="187316" y="53826"/>
                  </a:lnTo>
                  <a:lnTo>
                    <a:pt x="186133" y="57497"/>
                  </a:lnTo>
                  <a:lnTo>
                    <a:pt x="186234" y="59074"/>
                  </a:lnTo>
                  <a:lnTo>
                    <a:pt x="187066" y="63339"/>
                  </a:lnTo>
                  <a:lnTo>
                    <a:pt x="187118" y="63601"/>
                  </a:lnTo>
                  <a:close/>
                </a:path>
                <a:path w="748665" h="212090">
                  <a:moveTo>
                    <a:pt x="233052" y="63601"/>
                  </a:moveTo>
                  <a:lnTo>
                    <a:pt x="188013" y="63601"/>
                  </a:lnTo>
                  <a:lnTo>
                    <a:pt x="188600" y="57775"/>
                  </a:lnTo>
                  <a:lnTo>
                    <a:pt x="188628" y="57497"/>
                  </a:lnTo>
                  <a:lnTo>
                    <a:pt x="187316" y="53826"/>
                  </a:lnTo>
                  <a:lnTo>
                    <a:pt x="187543" y="53122"/>
                  </a:lnTo>
                  <a:lnTo>
                    <a:pt x="195657" y="46179"/>
                  </a:lnTo>
                  <a:lnTo>
                    <a:pt x="196299" y="45759"/>
                  </a:lnTo>
                  <a:lnTo>
                    <a:pt x="201309" y="44027"/>
                  </a:lnTo>
                  <a:lnTo>
                    <a:pt x="216386" y="44027"/>
                  </a:lnTo>
                  <a:lnTo>
                    <a:pt x="223227" y="47298"/>
                  </a:lnTo>
                  <a:lnTo>
                    <a:pt x="228078" y="53826"/>
                  </a:lnTo>
                  <a:lnTo>
                    <a:pt x="231303" y="59074"/>
                  </a:lnTo>
                  <a:lnTo>
                    <a:pt x="232951" y="63339"/>
                  </a:lnTo>
                  <a:lnTo>
                    <a:pt x="233052" y="63601"/>
                  </a:lnTo>
                  <a:close/>
                </a:path>
                <a:path w="748665" h="212090">
                  <a:moveTo>
                    <a:pt x="152682" y="173326"/>
                  </a:moveTo>
                  <a:lnTo>
                    <a:pt x="125919" y="173326"/>
                  </a:lnTo>
                  <a:lnTo>
                    <a:pt x="125919" y="46179"/>
                  </a:lnTo>
                  <a:lnTo>
                    <a:pt x="151843" y="46179"/>
                  </a:lnTo>
                  <a:lnTo>
                    <a:pt x="151062" y="50428"/>
                  </a:lnTo>
                  <a:lnTo>
                    <a:pt x="147967" y="53122"/>
                  </a:lnTo>
                  <a:lnTo>
                    <a:pt x="147684" y="53826"/>
                  </a:lnTo>
                  <a:lnTo>
                    <a:pt x="146427" y="57497"/>
                  </a:lnTo>
                  <a:lnTo>
                    <a:pt x="146332" y="57775"/>
                  </a:lnTo>
                  <a:lnTo>
                    <a:pt x="147382" y="63339"/>
                  </a:lnTo>
                  <a:lnTo>
                    <a:pt x="148641" y="63601"/>
                  </a:lnTo>
                  <a:lnTo>
                    <a:pt x="233052" y="63601"/>
                  </a:lnTo>
                  <a:lnTo>
                    <a:pt x="233599" y="65017"/>
                  </a:lnTo>
                  <a:lnTo>
                    <a:pt x="234175" y="67797"/>
                  </a:lnTo>
                  <a:lnTo>
                    <a:pt x="157843" y="67797"/>
                  </a:lnTo>
                  <a:lnTo>
                    <a:pt x="155953" y="68639"/>
                  </a:lnTo>
                  <a:lnTo>
                    <a:pt x="153329" y="71961"/>
                  </a:lnTo>
                  <a:lnTo>
                    <a:pt x="152682" y="74725"/>
                  </a:lnTo>
                  <a:lnTo>
                    <a:pt x="152682" y="173326"/>
                  </a:lnTo>
                  <a:close/>
                </a:path>
                <a:path w="748665" h="212090">
                  <a:moveTo>
                    <a:pt x="148641" y="63601"/>
                  </a:moveTo>
                  <a:lnTo>
                    <a:pt x="147382" y="63339"/>
                  </a:lnTo>
                  <a:lnTo>
                    <a:pt x="146577" y="59074"/>
                  </a:lnTo>
                  <a:lnTo>
                    <a:pt x="146454" y="57775"/>
                  </a:lnTo>
                  <a:lnTo>
                    <a:pt x="146427" y="57497"/>
                  </a:lnTo>
                  <a:lnTo>
                    <a:pt x="147684" y="53826"/>
                  </a:lnTo>
                  <a:lnTo>
                    <a:pt x="147967" y="53122"/>
                  </a:lnTo>
                  <a:lnTo>
                    <a:pt x="151062" y="50428"/>
                  </a:lnTo>
                  <a:lnTo>
                    <a:pt x="148689" y="63339"/>
                  </a:lnTo>
                  <a:lnTo>
                    <a:pt x="148641" y="63601"/>
                  </a:lnTo>
                  <a:close/>
                </a:path>
                <a:path w="748665" h="212090">
                  <a:moveTo>
                    <a:pt x="188013" y="63601"/>
                  </a:moveTo>
                  <a:lnTo>
                    <a:pt x="187118" y="63601"/>
                  </a:lnTo>
                  <a:lnTo>
                    <a:pt x="186234" y="59074"/>
                  </a:lnTo>
                  <a:lnTo>
                    <a:pt x="186133" y="57497"/>
                  </a:lnTo>
                  <a:lnTo>
                    <a:pt x="187316" y="53826"/>
                  </a:lnTo>
                  <a:lnTo>
                    <a:pt x="188628" y="57497"/>
                  </a:lnTo>
                  <a:lnTo>
                    <a:pt x="188040" y="63339"/>
                  </a:lnTo>
                  <a:lnTo>
                    <a:pt x="188013" y="63601"/>
                  </a:lnTo>
                  <a:close/>
                </a:path>
                <a:path w="748665" h="212090">
                  <a:moveTo>
                    <a:pt x="192878" y="173326"/>
                  </a:moveTo>
                  <a:lnTo>
                    <a:pt x="168477" y="173326"/>
                  </a:lnTo>
                  <a:lnTo>
                    <a:pt x="168405" y="74725"/>
                  </a:lnTo>
                  <a:lnTo>
                    <a:pt x="167548" y="71961"/>
                  </a:lnTo>
                  <a:lnTo>
                    <a:pt x="164775" y="68639"/>
                  </a:lnTo>
                  <a:lnTo>
                    <a:pt x="162880" y="67797"/>
                  </a:lnTo>
                  <a:lnTo>
                    <a:pt x="198423" y="67797"/>
                  </a:lnTo>
                  <a:lnTo>
                    <a:pt x="196502" y="68639"/>
                  </a:lnTo>
                  <a:lnTo>
                    <a:pt x="193669" y="71961"/>
                  </a:lnTo>
                  <a:lnTo>
                    <a:pt x="192896" y="74725"/>
                  </a:lnTo>
                  <a:lnTo>
                    <a:pt x="192878" y="173326"/>
                  </a:lnTo>
                  <a:close/>
                </a:path>
                <a:path w="748665" h="212090">
                  <a:moveTo>
                    <a:pt x="235436" y="173326"/>
                  </a:moveTo>
                  <a:lnTo>
                    <a:pt x="208673" y="173326"/>
                  </a:lnTo>
                  <a:lnTo>
                    <a:pt x="208614" y="74725"/>
                  </a:lnTo>
                  <a:lnTo>
                    <a:pt x="207849" y="71961"/>
                  </a:lnTo>
                  <a:lnTo>
                    <a:pt x="205309" y="68639"/>
                  </a:lnTo>
                  <a:lnTo>
                    <a:pt x="203461" y="67797"/>
                  </a:lnTo>
                  <a:lnTo>
                    <a:pt x="234175" y="67797"/>
                  </a:lnTo>
                  <a:lnTo>
                    <a:pt x="234977" y="71668"/>
                  </a:lnTo>
                  <a:lnTo>
                    <a:pt x="235436" y="79028"/>
                  </a:lnTo>
                  <a:lnTo>
                    <a:pt x="235436" y="173326"/>
                  </a:lnTo>
                  <a:close/>
                </a:path>
                <a:path w="748665" h="212090">
                  <a:moveTo>
                    <a:pt x="297285" y="72888"/>
                  </a:moveTo>
                  <a:lnTo>
                    <a:pt x="284538" y="72888"/>
                  </a:lnTo>
                  <a:lnTo>
                    <a:pt x="287338" y="55040"/>
                  </a:lnTo>
                  <a:lnTo>
                    <a:pt x="316750" y="44027"/>
                  </a:lnTo>
                  <a:lnTo>
                    <a:pt x="326170" y="44854"/>
                  </a:lnTo>
                  <a:lnTo>
                    <a:pt x="355519" y="69740"/>
                  </a:lnTo>
                  <a:lnTo>
                    <a:pt x="303580" y="69740"/>
                  </a:lnTo>
                  <a:lnTo>
                    <a:pt x="298516" y="71718"/>
                  </a:lnTo>
                  <a:lnTo>
                    <a:pt x="297517" y="72640"/>
                  </a:lnTo>
                  <a:lnTo>
                    <a:pt x="297285" y="72888"/>
                  </a:lnTo>
                  <a:close/>
                </a:path>
                <a:path w="748665" h="212090">
                  <a:moveTo>
                    <a:pt x="288728" y="212001"/>
                  </a:moveTo>
                  <a:lnTo>
                    <a:pt x="260498" y="212001"/>
                  </a:lnTo>
                  <a:lnTo>
                    <a:pt x="260498" y="46179"/>
                  </a:lnTo>
                  <a:lnTo>
                    <a:pt x="288728" y="46179"/>
                  </a:lnTo>
                  <a:lnTo>
                    <a:pt x="287338" y="55040"/>
                  </a:lnTo>
                  <a:lnTo>
                    <a:pt x="285160" y="56674"/>
                  </a:lnTo>
                  <a:lnTo>
                    <a:pt x="282624" y="63759"/>
                  </a:lnTo>
                  <a:lnTo>
                    <a:pt x="284223" y="72640"/>
                  </a:lnTo>
                  <a:lnTo>
                    <a:pt x="284268" y="72888"/>
                  </a:lnTo>
                  <a:lnTo>
                    <a:pt x="297285" y="72888"/>
                  </a:lnTo>
                  <a:lnTo>
                    <a:pt x="290636" y="80024"/>
                  </a:lnTo>
                  <a:lnTo>
                    <a:pt x="288830" y="85605"/>
                  </a:lnTo>
                  <a:lnTo>
                    <a:pt x="288830" y="133900"/>
                  </a:lnTo>
                  <a:lnTo>
                    <a:pt x="290636" y="139497"/>
                  </a:lnTo>
                  <a:lnTo>
                    <a:pt x="294448" y="143626"/>
                  </a:lnTo>
                  <a:lnTo>
                    <a:pt x="297445" y="146813"/>
                  </a:lnTo>
                  <a:lnTo>
                    <a:pt x="283892" y="146813"/>
                  </a:lnTo>
                  <a:lnTo>
                    <a:pt x="282591" y="155088"/>
                  </a:lnTo>
                  <a:lnTo>
                    <a:pt x="282485" y="155765"/>
                  </a:lnTo>
                  <a:lnTo>
                    <a:pt x="285144" y="162674"/>
                  </a:lnTo>
                  <a:lnTo>
                    <a:pt x="287320" y="164348"/>
                  </a:lnTo>
                  <a:lnTo>
                    <a:pt x="288577" y="172172"/>
                  </a:lnTo>
                  <a:lnTo>
                    <a:pt x="288728" y="212001"/>
                  </a:lnTo>
                  <a:close/>
                </a:path>
                <a:path w="748665" h="212090">
                  <a:moveTo>
                    <a:pt x="284538" y="72888"/>
                  </a:moveTo>
                  <a:lnTo>
                    <a:pt x="284268" y="72888"/>
                  </a:lnTo>
                  <a:lnTo>
                    <a:pt x="282740" y="64404"/>
                  </a:lnTo>
                  <a:lnTo>
                    <a:pt x="282624" y="63759"/>
                  </a:lnTo>
                  <a:lnTo>
                    <a:pt x="285160" y="56674"/>
                  </a:lnTo>
                  <a:lnTo>
                    <a:pt x="287338" y="55040"/>
                  </a:lnTo>
                  <a:lnTo>
                    <a:pt x="284577" y="72640"/>
                  </a:lnTo>
                  <a:lnTo>
                    <a:pt x="284538" y="72888"/>
                  </a:lnTo>
                  <a:close/>
                </a:path>
                <a:path w="748665" h="212090">
                  <a:moveTo>
                    <a:pt x="355503" y="149765"/>
                  </a:moveTo>
                  <a:lnTo>
                    <a:pt x="317188" y="149765"/>
                  </a:lnTo>
                  <a:lnTo>
                    <a:pt x="322498" y="147718"/>
                  </a:lnTo>
                  <a:lnTo>
                    <a:pt x="329643" y="139882"/>
                  </a:lnTo>
                  <a:lnTo>
                    <a:pt x="331444" y="133900"/>
                  </a:lnTo>
                  <a:lnTo>
                    <a:pt x="331444" y="85605"/>
                  </a:lnTo>
                  <a:lnTo>
                    <a:pt x="329763" y="80024"/>
                  </a:lnTo>
                  <a:lnTo>
                    <a:pt x="329643" y="79623"/>
                  </a:lnTo>
                  <a:lnTo>
                    <a:pt x="322435" y="71718"/>
                  </a:lnTo>
                  <a:lnTo>
                    <a:pt x="317188" y="69740"/>
                  </a:lnTo>
                  <a:lnTo>
                    <a:pt x="355519" y="69740"/>
                  </a:lnTo>
                  <a:lnTo>
                    <a:pt x="356789" y="72640"/>
                  </a:lnTo>
                  <a:lnTo>
                    <a:pt x="358953" y="81957"/>
                  </a:lnTo>
                  <a:lnTo>
                    <a:pt x="359675" y="92358"/>
                  </a:lnTo>
                  <a:lnTo>
                    <a:pt x="359675" y="126938"/>
                  </a:lnTo>
                  <a:lnTo>
                    <a:pt x="358953" y="137430"/>
                  </a:lnTo>
                  <a:lnTo>
                    <a:pt x="356789" y="146813"/>
                  </a:lnTo>
                  <a:lnTo>
                    <a:pt x="355503" y="149765"/>
                  </a:lnTo>
                  <a:close/>
                </a:path>
                <a:path w="748665" h="212090">
                  <a:moveTo>
                    <a:pt x="287320" y="164348"/>
                  </a:moveTo>
                  <a:lnTo>
                    <a:pt x="285144" y="162674"/>
                  </a:lnTo>
                  <a:lnTo>
                    <a:pt x="282485" y="155765"/>
                  </a:lnTo>
                  <a:lnTo>
                    <a:pt x="283892" y="146813"/>
                  </a:lnTo>
                  <a:lnTo>
                    <a:pt x="284503" y="146813"/>
                  </a:lnTo>
                  <a:lnTo>
                    <a:pt x="287320" y="164348"/>
                  </a:lnTo>
                  <a:close/>
                </a:path>
                <a:path w="748665" h="212090">
                  <a:moveTo>
                    <a:pt x="316750" y="175478"/>
                  </a:moveTo>
                  <a:lnTo>
                    <a:pt x="284503" y="146813"/>
                  </a:lnTo>
                  <a:lnTo>
                    <a:pt x="297445" y="146813"/>
                  </a:lnTo>
                  <a:lnTo>
                    <a:pt x="298296" y="147718"/>
                  </a:lnTo>
                  <a:lnTo>
                    <a:pt x="303580" y="149765"/>
                  </a:lnTo>
                  <a:lnTo>
                    <a:pt x="355503" y="149765"/>
                  </a:lnTo>
                  <a:lnTo>
                    <a:pt x="353182" y="155088"/>
                  </a:lnTo>
                  <a:lnTo>
                    <a:pt x="348131" y="162254"/>
                  </a:lnTo>
                  <a:lnTo>
                    <a:pt x="341860" y="168040"/>
                  </a:lnTo>
                  <a:lnTo>
                    <a:pt x="334540" y="172172"/>
                  </a:lnTo>
                  <a:lnTo>
                    <a:pt x="326170" y="174652"/>
                  </a:lnTo>
                  <a:lnTo>
                    <a:pt x="316750" y="175478"/>
                  </a:lnTo>
                  <a:close/>
                </a:path>
                <a:path w="748665" h="212090">
                  <a:moveTo>
                    <a:pt x="438629" y="175478"/>
                  </a:moveTo>
                  <a:lnTo>
                    <a:pt x="402106" y="162150"/>
                  </a:lnTo>
                  <a:lnTo>
                    <a:pt x="388569" y="125888"/>
                  </a:lnTo>
                  <a:lnTo>
                    <a:pt x="388585" y="93406"/>
                  </a:lnTo>
                  <a:lnTo>
                    <a:pt x="402106" y="57356"/>
                  </a:lnTo>
                  <a:lnTo>
                    <a:pt x="438629" y="44027"/>
                  </a:lnTo>
                  <a:lnTo>
                    <a:pt x="449485" y="44860"/>
                  </a:lnTo>
                  <a:lnTo>
                    <a:pt x="483793" y="70160"/>
                  </a:lnTo>
                  <a:lnTo>
                    <a:pt x="431458" y="70160"/>
                  </a:lnTo>
                  <a:lnTo>
                    <a:pt x="426036" y="72119"/>
                  </a:lnTo>
                  <a:lnTo>
                    <a:pt x="418689" y="79920"/>
                  </a:lnTo>
                  <a:lnTo>
                    <a:pt x="416853" y="85781"/>
                  </a:lnTo>
                  <a:lnTo>
                    <a:pt x="416853" y="133724"/>
                  </a:lnTo>
                  <a:lnTo>
                    <a:pt x="418689" y="139601"/>
                  </a:lnTo>
                  <a:lnTo>
                    <a:pt x="426036" y="147403"/>
                  </a:lnTo>
                  <a:lnTo>
                    <a:pt x="431458" y="149345"/>
                  </a:lnTo>
                  <a:lnTo>
                    <a:pt x="483773" y="149345"/>
                  </a:lnTo>
                  <a:lnTo>
                    <a:pt x="480994" y="154885"/>
                  </a:lnTo>
                  <a:lnTo>
                    <a:pt x="475048" y="162150"/>
                  </a:lnTo>
                  <a:lnTo>
                    <a:pt x="467695" y="167981"/>
                  </a:lnTo>
                  <a:lnTo>
                    <a:pt x="459174" y="172146"/>
                  </a:lnTo>
                  <a:lnTo>
                    <a:pt x="449485" y="174645"/>
                  </a:lnTo>
                  <a:lnTo>
                    <a:pt x="438629" y="175478"/>
                  </a:lnTo>
                  <a:close/>
                </a:path>
                <a:path w="748665" h="212090">
                  <a:moveTo>
                    <a:pt x="483773" y="149345"/>
                  </a:moveTo>
                  <a:lnTo>
                    <a:pt x="445767" y="149345"/>
                  </a:lnTo>
                  <a:lnTo>
                    <a:pt x="451171" y="147403"/>
                  </a:lnTo>
                  <a:lnTo>
                    <a:pt x="458553" y="139601"/>
                  </a:lnTo>
                  <a:lnTo>
                    <a:pt x="460407" y="133724"/>
                  </a:lnTo>
                  <a:lnTo>
                    <a:pt x="460407" y="85781"/>
                  </a:lnTo>
                  <a:lnTo>
                    <a:pt x="458553" y="79920"/>
                  </a:lnTo>
                  <a:lnTo>
                    <a:pt x="454844" y="76037"/>
                  </a:lnTo>
                  <a:lnTo>
                    <a:pt x="451171" y="72119"/>
                  </a:lnTo>
                  <a:lnTo>
                    <a:pt x="445767" y="70160"/>
                  </a:lnTo>
                  <a:lnTo>
                    <a:pt x="483793" y="70160"/>
                  </a:lnTo>
                  <a:lnTo>
                    <a:pt x="485241" y="73033"/>
                  </a:lnTo>
                  <a:lnTo>
                    <a:pt x="487789" y="82632"/>
                  </a:lnTo>
                  <a:lnTo>
                    <a:pt x="488638" y="93406"/>
                  </a:lnTo>
                  <a:lnTo>
                    <a:pt x="488638" y="125888"/>
                  </a:lnTo>
                  <a:lnTo>
                    <a:pt x="487789" y="136754"/>
                  </a:lnTo>
                  <a:lnTo>
                    <a:pt x="485241" y="146419"/>
                  </a:lnTo>
                  <a:lnTo>
                    <a:pt x="483773" y="149345"/>
                  </a:lnTo>
                  <a:close/>
                </a:path>
                <a:path w="748665" h="212090">
                  <a:moveTo>
                    <a:pt x="560010" y="71734"/>
                  </a:moveTo>
                  <a:lnTo>
                    <a:pt x="545867" y="71734"/>
                  </a:lnTo>
                  <a:lnTo>
                    <a:pt x="548701" y="59613"/>
                  </a:lnTo>
                  <a:lnTo>
                    <a:pt x="554841" y="50954"/>
                  </a:lnTo>
                  <a:lnTo>
                    <a:pt x="564286" y="45759"/>
                  </a:lnTo>
                  <a:lnTo>
                    <a:pt x="577038" y="44027"/>
                  </a:lnTo>
                  <a:lnTo>
                    <a:pt x="586831" y="44844"/>
                  </a:lnTo>
                  <a:lnTo>
                    <a:pt x="617818" y="69320"/>
                  </a:lnTo>
                  <a:lnTo>
                    <a:pt x="565668" y="69320"/>
                  </a:lnTo>
                  <a:lnTo>
                    <a:pt x="560405" y="71367"/>
                  </a:lnTo>
                  <a:lnTo>
                    <a:pt x="560010" y="71734"/>
                  </a:lnTo>
                  <a:close/>
                </a:path>
                <a:path w="748665" h="212090">
                  <a:moveTo>
                    <a:pt x="550747" y="173326"/>
                  </a:moveTo>
                  <a:lnTo>
                    <a:pt x="522517" y="173326"/>
                  </a:lnTo>
                  <a:lnTo>
                    <a:pt x="522517" y="46179"/>
                  </a:lnTo>
                  <a:lnTo>
                    <a:pt x="550328" y="46179"/>
                  </a:lnTo>
                  <a:lnTo>
                    <a:pt x="545931" y="71367"/>
                  </a:lnTo>
                  <a:lnTo>
                    <a:pt x="545867" y="71734"/>
                  </a:lnTo>
                  <a:lnTo>
                    <a:pt x="560010" y="71734"/>
                  </a:lnTo>
                  <a:lnTo>
                    <a:pt x="552815" y="79554"/>
                  </a:lnTo>
                  <a:lnTo>
                    <a:pt x="552064" y="81592"/>
                  </a:lnTo>
                  <a:lnTo>
                    <a:pt x="550792" y="85605"/>
                  </a:lnTo>
                  <a:lnTo>
                    <a:pt x="550747" y="173326"/>
                  </a:lnTo>
                  <a:close/>
                </a:path>
                <a:path w="748665" h="212090">
                  <a:moveTo>
                    <a:pt x="622324" y="103481"/>
                  </a:moveTo>
                  <a:lnTo>
                    <a:pt x="594093" y="103481"/>
                  </a:lnTo>
                  <a:lnTo>
                    <a:pt x="594093" y="85605"/>
                  </a:lnTo>
                  <a:lnTo>
                    <a:pt x="592239" y="79554"/>
                  </a:lnTo>
                  <a:lnTo>
                    <a:pt x="584857" y="71367"/>
                  </a:lnTo>
                  <a:lnTo>
                    <a:pt x="579523" y="69320"/>
                  </a:lnTo>
                  <a:lnTo>
                    <a:pt x="617818" y="69320"/>
                  </a:lnTo>
                  <a:lnTo>
                    <a:pt x="619241" y="72337"/>
                  </a:lnTo>
                  <a:lnTo>
                    <a:pt x="621553" y="81592"/>
                  </a:lnTo>
                  <a:lnTo>
                    <a:pt x="622324" y="91936"/>
                  </a:lnTo>
                  <a:lnTo>
                    <a:pt x="622324" y="103481"/>
                  </a:lnTo>
                  <a:close/>
                </a:path>
                <a:path w="748665" h="212090">
                  <a:moveTo>
                    <a:pt x="701016" y="46179"/>
                  </a:moveTo>
                  <a:lnTo>
                    <a:pt x="672733" y="46179"/>
                  </a:lnTo>
                  <a:lnTo>
                    <a:pt x="672733" y="13958"/>
                  </a:lnTo>
                  <a:lnTo>
                    <a:pt x="701016" y="13958"/>
                  </a:lnTo>
                  <a:lnTo>
                    <a:pt x="701016" y="46179"/>
                  </a:lnTo>
                  <a:close/>
                </a:path>
                <a:path w="748665" h="212090">
                  <a:moveTo>
                    <a:pt x="748297" y="72731"/>
                  </a:moveTo>
                  <a:lnTo>
                    <a:pt x="639409" y="72731"/>
                  </a:lnTo>
                  <a:lnTo>
                    <a:pt x="639409" y="46179"/>
                  </a:lnTo>
                  <a:lnTo>
                    <a:pt x="748297" y="46179"/>
                  </a:lnTo>
                  <a:lnTo>
                    <a:pt x="748297" y="72731"/>
                  </a:lnTo>
                  <a:close/>
                </a:path>
                <a:path w="748665" h="212090">
                  <a:moveTo>
                    <a:pt x="746146" y="173326"/>
                  </a:moveTo>
                  <a:lnTo>
                    <a:pt x="709465" y="173326"/>
                  </a:lnTo>
                  <a:lnTo>
                    <a:pt x="701387" y="172736"/>
                  </a:lnTo>
                  <a:lnTo>
                    <a:pt x="673346" y="145610"/>
                  </a:lnTo>
                  <a:lnTo>
                    <a:pt x="672733" y="137696"/>
                  </a:lnTo>
                  <a:lnTo>
                    <a:pt x="672733" y="72731"/>
                  </a:lnTo>
                  <a:lnTo>
                    <a:pt x="701016" y="72731"/>
                  </a:lnTo>
                  <a:lnTo>
                    <a:pt x="701016" y="141090"/>
                  </a:lnTo>
                  <a:lnTo>
                    <a:pt x="701629" y="143450"/>
                  </a:lnTo>
                  <a:lnTo>
                    <a:pt x="704112" y="146109"/>
                  </a:lnTo>
                  <a:lnTo>
                    <a:pt x="706316" y="146774"/>
                  </a:lnTo>
                  <a:lnTo>
                    <a:pt x="746146" y="146774"/>
                  </a:lnTo>
                  <a:lnTo>
                    <a:pt x="746146" y="173326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1832" y="1405974"/>
              <a:ext cx="234599" cy="1314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01411" y="1197094"/>
            <a:ext cx="4408805" cy="186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0525" indent="902335">
              <a:lnSpc>
                <a:spcPct val="142200"/>
              </a:lnSpc>
              <a:spcBef>
                <a:spcPts val="100"/>
              </a:spcBef>
              <a:tabLst>
                <a:tab pos="3622675" algn="l"/>
              </a:tabLst>
            </a:pP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700" spc="-20" dirty="0">
                <a:solidFill>
                  <a:srgbClr val="04182D"/>
                </a:solidFill>
                <a:latin typeface="Courier New"/>
                <a:cs typeface="Courier New"/>
              </a:rPr>
              <a:t>plt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70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1970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1990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BE2F72"/>
                </a:solidFill>
                <a:latin typeface="Courier New"/>
                <a:cs typeface="Courier New"/>
              </a:rPr>
              <a:t>2010</a:t>
            </a:r>
            <a:r>
              <a:rPr sz="1700" spc="-2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70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2.519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3.692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5.263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6.972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700">
              <a:latin typeface="Courier New"/>
              <a:cs typeface="Courier New"/>
            </a:endParaRPr>
          </a:p>
          <a:p>
            <a:pPr marL="12700" marR="1937385">
              <a:lnSpc>
                <a:spcPct val="142200"/>
              </a:lnSpc>
            </a:pP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700" spc="-1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25" dirty="0">
                <a:solidFill>
                  <a:srgbClr val="04182D"/>
                </a:solidFill>
                <a:latin typeface="Courier New"/>
                <a:cs typeface="Courier New"/>
              </a:rPr>
              <a:t>pop) 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A64137-6EA9-7955-E333-95F9D732C553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A3533CB-DEE3-0D75-8B2B-4D347D2C89FD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0" dirty="0"/>
              <a:t>Column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170" dirty="0"/>
              <a:t> </a:t>
            </a:r>
            <a:r>
              <a:rPr spc="-470" dirty="0"/>
              <a:t>[</a:t>
            </a:r>
            <a:r>
              <a:rPr spc="-165" dirty="0"/>
              <a:t> </a:t>
            </a:r>
            <a:r>
              <a:rPr spc="-560" dirty="0"/>
              <a:t>]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866390"/>
          </a:xfrm>
          <a:custGeom>
            <a:avLst/>
            <a:gdLst/>
            <a:ahLst/>
            <a:cxnLst/>
            <a:rect l="l" t="t" r="r" b="b"/>
            <a:pathLst>
              <a:path w="9887585" h="2866390">
                <a:moveTo>
                  <a:pt x="9810704" y="2865855"/>
                </a:moveTo>
                <a:lnTo>
                  <a:pt x="76506" y="2865855"/>
                </a:lnTo>
                <a:lnTo>
                  <a:pt x="71179" y="2865323"/>
                </a:lnTo>
                <a:lnTo>
                  <a:pt x="31919" y="2849070"/>
                </a:lnTo>
                <a:lnTo>
                  <a:pt x="4175" y="2810340"/>
                </a:lnTo>
                <a:lnTo>
                  <a:pt x="0" y="2789357"/>
                </a:lnTo>
                <a:lnTo>
                  <a:pt x="0" y="2783974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789357"/>
                </a:lnTo>
                <a:lnTo>
                  <a:pt x="9870416" y="2833942"/>
                </a:lnTo>
                <a:lnTo>
                  <a:pt x="9831686" y="2861679"/>
                </a:lnTo>
                <a:lnTo>
                  <a:pt x="9816026" y="2865323"/>
                </a:lnTo>
                <a:lnTo>
                  <a:pt x="9810704" y="2865855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4278313"/>
            <a:ext cx="9887585" cy="737235"/>
          </a:xfrm>
          <a:custGeom>
            <a:avLst/>
            <a:gdLst/>
            <a:ahLst/>
            <a:cxnLst/>
            <a:rect l="l" t="t" r="r" b="b"/>
            <a:pathLst>
              <a:path w="9887585" h="737235">
                <a:moveTo>
                  <a:pt x="9810704" y="736934"/>
                </a:moveTo>
                <a:lnTo>
                  <a:pt x="76506" y="736934"/>
                </a:lnTo>
                <a:lnTo>
                  <a:pt x="71179" y="736402"/>
                </a:lnTo>
                <a:lnTo>
                  <a:pt x="31919" y="720148"/>
                </a:lnTo>
                <a:lnTo>
                  <a:pt x="4175" y="681418"/>
                </a:lnTo>
                <a:lnTo>
                  <a:pt x="0" y="660436"/>
                </a:lnTo>
                <a:lnTo>
                  <a:pt x="0" y="655052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660436"/>
                </a:lnTo>
                <a:lnTo>
                  <a:pt x="9870416" y="705020"/>
                </a:lnTo>
                <a:lnTo>
                  <a:pt x="9831686" y="732758"/>
                </a:lnTo>
                <a:lnTo>
                  <a:pt x="9816026" y="736402"/>
                </a:lnTo>
                <a:lnTo>
                  <a:pt x="9810704" y="736934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5260892"/>
            <a:ext cx="9887585" cy="716915"/>
          </a:xfrm>
          <a:custGeom>
            <a:avLst/>
            <a:gdLst/>
            <a:ahLst/>
            <a:cxnLst/>
            <a:rect l="l" t="t" r="r" b="b"/>
            <a:pathLst>
              <a:path w="9887585" h="716914">
                <a:moveTo>
                  <a:pt x="9810704" y="716463"/>
                </a:moveTo>
                <a:lnTo>
                  <a:pt x="76506" y="716463"/>
                </a:lnTo>
                <a:lnTo>
                  <a:pt x="71179" y="715931"/>
                </a:lnTo>
                <a:lnTo>
                  <a:pt x="31919" y="699678"/>
                </a:lnTo>
                <a:lnTo>
                  <a:pt x="4175" y="660948"/>
                </a:lnTo>
                <a:lnTo>
                  <a:pt x="0" y="639966"/>
                </a:lnTo>
                <a:lnTo>
                  <a:pt x="0" y="634582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639966"/>
                </a:lnTo>
                <a:lnTo>
                  <a:pt x="9870416" y="684550"/>
                </a:lnTo>
                <a:lnTo>
                  <a:pt x="9831686" y="712287"/>
                </a:lnTo>
                <a:lnTo>
                  <a:pt x="9816026" y="715931"/>
                </a:lnTo>
                <a:lnTo>
                  <a:pt x="9810704" y="716463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6670" y="1366972"/>
          <a:ext cx="7332341" cy="2466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2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ts val="2370"/>
                        </a:lnSpc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ts val="2370"/>
                        </a:lnSpc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ts val="2370"/>
                        </a:lnSpc>
                      </a:pPr>
                      <a:r>
                        <a:rPr sz="200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370"/>
                        </a:lnSpc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2000" spc="4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2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2000" spc="5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25720" y="4478505"/>
            <a:ext cx="3892550" cy="12973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0" dirty="0">
                <a:solidFill>
                  <a:srgbClr val="008600"/>
                </a:solidFill>
                <a:latin typeface="Courier New"/>
                <a:cs typeface="Courier New"/>
              </a:rPr>
              <a:t>type</a:t>
            </a:r>
            <a:r>
              <a:rPr sz="2000" spc="-10" dirty="0">
                <a:solidFill>
                  <a:srgbClr val="04182D"/>
                </a:solidFill>
                <a:latin typeface="Courier New"/>
                <a:cs typeface="Courier New"/>
              </a:rPr>
              <a:t>(brics[</a:t>
            </a:r>
            <a:r>
              <a:rPr sz="2000" spc="-1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2000" spc="-10" dirty="0">
                <a:solidFill>
                  <a:srgbClr val="04182D"/>
                </a:solidFill>
                <a:latin typeface="Courier New"/>
                <a:cs typeface="Courier New"/>
              </a:rPr>
              <a:t>])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ourier New"/>
                <a:cs typeface="Courier New"/>
              </a:rPr>
              <a:t>pandas.core.series.Series</a:t>
            </a:r>
            <a:endParaRPr sz="2000"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6407234"/>
            <a:ext cx="102351" cy="1023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7056" y="6230771"/>
            <a:ext cx="262064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-145" dirty="0">
                <a:solidFill>
                  <a:srgbClr val="04182D"/>
                </a:solidFill>
                <a:latin typeface="Tahoma"/>
                <a:cs typeface="Tahoma"/>
              </a:rPr>
              <a:t>1D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14" dirty="0">
                <a:solidFill>
                  <a:srgbClr val="04182D"/>
                </a:solidFill>
                <a:latin typeface="Tahoma"/>
                <a:cs typeface="Tahoma"/>
              </a:rPr>
              <a:t>labelled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array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CF4C96-1E25-750B-DAF1-BA9BB80BC754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9E01B2E-C72A-1CCF-02D9-7E4CABEA2340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310832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0" dirty="0"/>
              <a:t>Scatter</a:t>
            </a:r>
            <a:r>
              <a:rPr spc="-110" dirty="0"/>
              <a:t> </a:t>
            </a:r>
            <a:r>
              <a:rPr spc="-185" dirty="0"/>
              <a:t>plot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166812"/>
            <a:ext cx="9887585" cy="2088514"/>
            <a:chOff x="491289" y="1166812"/>
            <a:chExt cx="9887585" cy="2088514"/>
          </a:xfrm>
        </p:grpSpPr>
        <p:sp>
          <p:nvSpPr>
            <p:cNvPr id="4" name="object 4"/>
            <p:cNvSpPr/>
            <p:nvPr/>
          </p:nvSpPr>
          <p:spPr>
            <a:xfrm>
              <a:off x="491289" y="1166812"/>
              <a:ext cx="9887585" cy="2088514"/>
            </a:xfrm>
            <a:custGeom>
              <a:avLst/>
              <a:gdLst/>
              <a:ahLst/>
              <a:cxnLst/>
              <a:rect l="l" t="t" r="r" b="b"/>
              <a:pathLst>
                <a:path w="9887585" h="2088514">
                  <a:moveTo>
                    <a:pt x="9810704" y="2087980"/>
                  </a:moveTo>
                  <a:lnTo>
                    <a:pt x="76506" y="2087980"/>
                  </a:lnTo>
                  <a:lnTo>
                    <a:pt x="71179" y="2087448"/>
                  </a:lnTo>
                  <a:lnTo>
                    <a:pt x="31919" y="2071194"/>
                  </a:lnTo>
                  <a:lnTo>
                    <a:pt x="4175" y="2032464"/>
                  </a:lnTo>
                  <a:lnTo>
                    <a:pt x="0" y="2011482"/>
                  </a:lnTo>
                  <a:lnTo>
                    <a:pt x="0" y="2006099"/>
                  </a:lnTo>
                  <a:lnTo>
                    <a:pt x="0" y="76506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506"/>
                  </a:lnTo>
                  <a:lnTo>
                    <a:pt x="9887202" y="2011482"/>
                  </a:lnTo>
                  <a:lnTo>
                    <a:pt x="9870416" y="2056067"/>
                  </a:lnTo>
                  <a:lnTo>
                    <a:pt x="9831686" y="2083804"/>
                  </a:lnTo>
                  <a:lnTo>
                    <a:pt x="9816026" y="2087448"/>
                  </a:lnTo>
                  <a:lnTo>
                    <a:pt x="9810704" y="2087980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1323" y="1361953"/>
              <a:ext cx="748665" cy="212090"/>
            </a:xfrm>
            <a:custGeom>
              <a:avLst/>
              <a:gdLst/>
              <a:ahLst/>
              <a:cxnLst/>
              <a:rect l="l" t="t" r="r" b="b"/>
              <a:pathLst>
                <a:path w="748665" h="212090">
                  <a:moveTo>
                    <a:pt x="61327" y="34687"/>
                  </a:moveTo>
                  <a:lnTo>
                    <a:pt x="46283" y="34687"/>
                  </a:lnTo>
                  <a:lnTo>
                    <a:pt x="41841" y="33129"/>
                  </a:lnTo>
                  <a:lnTo>
                    <a:pt x="38412" y="30015"/>
                  </a:lnTo>
                  <a:lnTo>
                    <a:pt x="35018" y="26867"/>
                  </a:lnTo>
                  <a:lnTo>
                    <a:pt x="33321" y="22705"/>
                  </a:lnTo>
                  <a:lnTo>
                    <a:pt x="33321" y="12384"/>
                  </a:lnTo>
                  <a:lnTo>
                    <a:pt x="35053" y="8186"/>
                  </a:lnTo>
                  <a:lnTo>
                    <a:pt x="41980" y="1645"/>
                  </a:lnTo>
                  <a:lnTo>
                    <a:pt x="46387" y="0"/>
                  </a:lnTo>
                  <a:lnTo>
                    <a:pt x="61396" y="0"/>
                  </a:lnTo>
                  <a:lnTo>
                    <a:pt x="65804" y="1645"/>
                  </a:lnTo>
                  <a:lnTo>
                    <a:pt x="72731" y="8186"/>
                  </a:lnTo>
                  <a:lnTo>
                    <a:pt x="74463" y="12384"/>
                  </a:lnTo>
                  <a:lnTo>
                    <a:pt x="74463" y="22705"/>
                  </a:lnTo>
                  <a:lnTo>
                    <a:pt x="72727" y="26867"/>
                  </a:lnTo>
                  <a:lnTo>
                    <a:pt x="65716" y="33129"/>
                  </a:lnTo>
                  <a:lnTo>
                    <a:pt x="61327" y="34687"/>
                  </a:lnTo>
                  <a:close/>
                </a:path>
                <a:path w="748665" h="212090">
                  <a:moveTo>
                    <a:pt x="70160" y="146774"/>
                  </a:moveTo>
                  <a:lnTo>
                    <a:pt x="41876" y="146774"/>
                  </a:lnTo>
                  <a:lnTo>
                    <a:pt x="41876" y="72731"/>
                  </a:lnTo>
                  <a:lnTo>
                    <a:pt x="5353" y="72731"/>
                  </a:lnTo>
                  <a:lnTo>
                    <a:pt x="5353" y="46179"/>
                  </a:lnTo>
                  <a:lnTo>
                    <a:pt x="70160" y="46179"/>
                  </a:lnTo>
                  <a:lnTo>
                    <a:pt x="70160" y="146774"/>
                  </a:lnTo>
                  <a:close/>
                </a:path>
                <a:path w="748665" h="212090">
                  <a:moveTo>
                    <a:pt x="109936" y="173326"/>
                  </a:moveTo>
                  <a:lnTo>
                    <a:pt x="0" y="173326"/>
                  </a:lnTo>
                  <a:lnTo>
                    <a:pt x="0" y="146774"/>
                  </a:lnTo>
                  <a:lnTo>
                    <a:pt x="109936" y="146774"/>
                  </a:lnTo>
                  <a:lnTo>
                    <a:pt x="109936" y="173326"/>
                  </a:lnTo>
                  <a:close/>
                </a:path>
                <a:path w="748665" h="212090">
                  <a:moveTo>
                    <a:pt x="187118" y="63601"/>
                  </a:moveTo>
                  <a:lnTo>
                    <a:pt x="148641" y="63601"/>
                  </a:lnTo>
                  <a:lnTo>
                    <a:pt x="151062" y="50428"/>
                  </a:lnTo>
                  <a:lnTo>
                    <a:pt x="155941" y="46179"/>
                  </a:lnTo>
                  <a:lnTo>
                    <a:pt x="156601" y="45759"/>
                  </a:lnTo>
                  <a:lnTo>
                    <a:pt x="161533" y="44027"/>
                  </a:lnTo>
                  <a:lnTo>
                    <a:pt x="173742" y="44027"/>
                  </a:lnTo>
                  <a:lnTo>
                    <a:pt x="178745" y="45759"/>
                  </a:lnTo>
                  <a:lnTo>
                    <a:pt x="182802" y="49223"/>
                  </a:lnTo>
                  <a:lnTo>
                    <a:pt x="186896" y="52651"/>
                  </a:lnTo>
                  <a:lnTo>
                    <a:pt x="187316" y="53826"/>
                  </a:lnTo>
                  <a:lnTo>
                    <a:pt x="186133" y="57497"/>
                  </a:lnTo>
                  <a:lnTo>
                    <a:pt x="186234" y="59074"/>
                  </a:lnTo>
                  <a:lnTo>
                    <a:pt x="187066" y="63339"/>
                  </a:lnTo>
                  <a:lnTo>
                    <a:pt x="187118" y="63601"/>
                  </a:lnTo>
                  <a:close/>
                </a:path>
                <a:path w="748665" h="212090">
                  <a:moveTo>
                    <a:pt x="233052" y="63601"/>
                  </a:moveTo>
                  <a:lnTo>
                    <a:pt x="188013" y="63601"/>
                  </a:lnTo>
                  <a:lnTo>
                    <a:pt x="188600" y="57775"/>
                  </a:lnTo>
                  <a:lnTo>
                    <a:pt x="188628" y="57497"/>
                  </a:lnTo>
                  <a:lnTo>
                    <a:pt x="187316" y="53826"/>
                  </a:lnTo>
                  <a:lnTo>
                    <a:pt x="187543" y="53122"/>
                  </a:lnTo>
                  <a:lnTo>
                    <a:pt x="195657" y="46179"/>
                  </a:lnTo>
                  <a:lnTo>
                    <a:pt x="196299" y="45759"/>
                  </a:lnTo>
                  <a:lnTo>
                    <a:pt x="201309" y="44027"/>
                  </a:lnTo>
                  <a:lnTo>
                    <a:pt x="216386" y="44027"/>
                  </a:lnTo>
                  <a:lnTo>
                    <a:pt x="223227" y="47298"/>
                  </a:lnTo>
                  <a:lnTo>
                    <a:pt x="228078" y="53826"/>
                  </a:lnTo>
                  <a:lnTo>
                    <a:pt x="231303" y="59074"/>
                  </a:lnTo>
                  <a:lnTo>
                    <a:pt x="232951" y="63339"/>
                  </a:lnTo>
                  <a:lnTo>
                    <a:pt x="233052" y="63601"/>
                  </a:lnTo>
                  <a:close/>
                </a:path>
                <a:path w="748665" h="212090">
                  <a:moveTo>
                    <a:pt x="152682" y="173326"/>
                  </a:moveTo>
                  <a:lnTo>
                    <a:pt x="125919" y="173326"/>
                  </a:lnTo>
                  <a:lnTo>
                    <a:pt x="125919" y="46179"/>
                  </a:lnTo>
                  <a:lnTo>
                    <a:pt x="151843" y="46179"/>
                  </a:lnTo>
                  <a:lnTo>
                    <a:pt x="151062" y="50428"/>
                  </a:lnTo>
                  <a:lnTo>
                    <a:pt x="147967" y="53122"/>
                  </a:lnTo>
                  <a:lnTo>
                    <a:pt x="147684" y="53826"/>
                  </a:lnTo>
                  <a:lnTo>
                    <a:pt x="146427" y="57497"/>
                  </a:lnTo>
                  <a:lnTo>
                    <a:pt x="146332" y="57775"/>
                  </a:lnTo>
                  <a:lnTo>
                    <a:pt x="147382" y="63339"/>
                  </a:lnTo>
                  <a:lnTo>
                    <a:pt x="148641" y="63601"/>
                  </a:lnTo>
                  <a:lnTo>
                    <a:pt x="233052" y="63601"/>
                  </a:lnTo>
                  <a:lnTo>
                    <a:pt x="233599" y="65017"/>
                  </a:lnTo>
                  <a:lnTo>
                    <a:pt x="234175" y="67797"/>
                  </a:lnTo>
                  <a:lnTo>
                    <a:pt x="157843" y="67797"/>
                  </a:lnTo>
                  <a:lnTo>
                    <a:pt x="155953" y="68639"/>
                  </a:lnTo>
                  <a:lnTo>
                    <a:pt x="153329" y="71961"/>
                  </a:lnTo>
                  <a:lnTo>
                    <a:pt x="152682" y="74725"/>
                  </a:lnTo>
                  <a:lnTo>
                    <a:pt x="152682" y="173326"/>
                  </a:lnTo>
                  <a:close/>
                </a:path>
                <a:path w="748665" h="212090">
                  <a:moveTo>
                    <a:pt x="148641" y="63601"/>
                  </a:moveTo>
                  <a:lnTo>
                    <a:pt x="147382" y="63339"/>
                  </a:lnTo>
                  <a:lnTo>
                    <a:pt x="146577" y="59074"/>
                  </a:lnTo>
                  <a:lnTo>
                    <a:pt x="146454" y="57775"/>
                  </a:lnTo>
                  <a:lnTo>
                    <a:pt x="146427" y="57497"/>
                  </a:lnTo>
                  <a:lnTo>
                    <a:pt x="147684" y="53826"/>
                  </a:lnTo>
                  <a:lnTo>
                    <a:pt x="147967" y="53122"/>
                  </a:lnTo>
                  <a:lnTo>
                    <a:pt x="151062" y="50428"/>
                  </a:lnTo>
                  <a:lnTo>
                    <a:pt x="148689" y="63339"/>
                  </a:lnTo>
                  <a:lnTo>
                    <a:pt x="148641" y="63601"/>
                  </a:lnTo>
                  <a:close/>
                </a:path>
                <a:path w="748665" h="212090">
                  <a:moveTo>
                    <a:pt x="188013" y="63601"/>
                  </a:moveTo>
                  <a:lnTo>
                    <a:pt x="187118" y="63601"/>
                  </a:lnTo>
                  <a:lnTo>
                    <a:pt x="186234" y="59074"/>
                  </a:lnTo>
                  <a:lnTo>
                    <a:pt x="186133" y="57497"/>
                  </a:lnTo>
                  <a:lnTo>
                    <a:pt x="187316" y="53826"/>
                  </a:lnTo>
                  <a:lnTo>
                    <a:pt x="188628" y="57497"/>
                  </a:lnTo>
                  <a:lnTo>
                    <a:pt x="188040" y="63339"/>
                  </a:lnTo>
                  <a:lnTo>
                    <a:pt x="188013" y="63601"/>
                  </a:lnTo>
                  <a:close/>
                </a:path>
                <a:path w="748665" h="212090">
                  <a:moveTo>
                    <a:pt x="192878" y="173326"/>
                  </a:moveTo>
                  <a:lnTo>
                    <a:pt x="168477" y="173326"/>
                  </a:lnTo>
                  <a:lnTo>
                    <a:pt x="168405" y="74725"/>
                  </a:lnTo>
                  <a:lnTo>
                    <a:pt x="167548" y="71961"/>
                  </a:lnTo>
                  <a:lnTo>
                    <a:pt x="164775" y="68639"/>
                  </a:lnTo>
                  <a:lnTo>
                    <a:pt x="162880" y="67797"/>
                  </a:lnTo>
                  <a:lnTo>
                    <a:pt x="198423" y="67797"/>
                  </a:lnTo>
                  <a:lnTo>
                    <a:pt x="196502" y="68639"/>
                  </a:lnTo>
                  <a:lnTo>
                    <a:pt x="193669" y="71961"/>
                  </a:lnTo>
                  <a:lnTo>
                    <a:pt x="192896" y="74725"/>
                  </a:lnTo>
                  <a:lnTo>
                    <a:pt x="192878" y="173326"/>
                  </a:lnTo>
                  <a:close/>
                </a:path>
                <a:path w="748665" h="212090">
                  <a:moveTo>
                    <a:pt x="235436" y="173326"/>
                  </a:moveTo>
                  <a:lnTo>
                    <a:pt x="208673" y="173326"/>
                  </a:lnTo>
                  <a:lnTo>
                    <a:pt x="208614" y="74725"/>
                  </a:lnTo>
                  <a:lnTo>
                    <a:pt x="207849" y="71961"/>
                  </a:lnTo>
                  <a:lnTo>
                    <a:pt x="205309" y="68639"/>
                  </a:lnTo>
                  <a:lnTo>
                    <a:pt x="203461" y="67797"/>
                  </a:lnTo>
                  <a:lnTo>
                    <a:pt x="234175" y="67797"/>
                  </a:lnTo>
                  <a:lnTo>
                    <a:pt x="234977" y="71668"/>
                  </a:lnTo>
                  <a:lnTo>
                    <a:pt x="235436" y="79028"/>
                  </a:lnTo>
                  <a:lnTo>
                    <a:pt x="235436" y="173326"/>
                  </a:lnTo>
                  <a:close/>
                </a:path>
                <a:path w="748665" h="212090">
                  <a:moveTo>
                    <a:pt x="297285" y="72888"/>
                  </a:moveTo>
                  <a:lnTo>
                    <a:pt x="284538" y="72888"/>
                  </a:lnTo>
                  <a:lnTo>
                    <a:pt x="287338" y="55040"/>
                  </a:lnTo>
                  <a:lnTo>
                    <a:pt x="316750" y="44027"/>
                  </a:lnTo>
                  <a:lnTo>
                    <a:pt x="326170" y="44854"/>
                  </a:lnTo>
                  <a:lnTo>
                    <a:pt x="355519" y="69740"/>
                  </a:lnTo>
                  <a:lnTo>
                    <a:pt x="303580" y="69740"/>
                  </a:lnTo>
                  <a:lnTo>
                    <a:pt x="298516" y="71718"/>
                  </a:lnTo>
                  <a:lnTo>
                    <a:pt x="297517" y="72640"/>
                  </a:lnTo>
                  <a:lnTo>
                    <a:pt x="297285" y="72888"/>
                  </a:lnTo>
                  <a:close/>
                </a:path>
                <a:path w="748665" h="212090">
                  <a:moveTo>
                    <a:pt x="288728" y="212001"/>
                  </a:moveTo>
                  <a:lnTo>
                    <a:pt x="260498" y="212001"/>
                  </a:lnTo>
                  <a:lnTo>
                    <a:pt x="260498" y="46179"/>
                  </a:lnTo>
                  <a:lnTo>
                    <a:pt x="288728" y="46179"/>
                  </a:lnTo>
                  <a:lnTo>
                    <a:pt x="287338" y="55040"/>
                  </a:lnTo>
                  <a:lnTo>
                    <a:pt x="285160" y="56674"/>
                  </a:lnTo>
                  <a:lnTo>
                    <a:pt x="282624" y="63759"/>
                  </a:lnTo>
                  <a:lnTo>
                    <a:pt x="284223" y="72640"/>
                  </a:lnTo>
                  <a:lnTo>
                    <a:pt x="284268" y="72888"/>
                  </a:lnTo>
                  <a:lnTo>
                    <a:pt x="297285" y="72888"/>
                  </a:lnTo>
                  <a:lnTo>
                    <a:pt x="290636" y="80024"/>
                  </a:lnTo>
                  <a:lnTo>
                    <a:pt x="288830" y="85605"/>
                  </a:lnTo>
                  <a:lnTo>
                    <a:pt x="288830" y="133900"/>
                  </a:lnTo>
                  <a:lnTo>
                    <a:pt x="290636" y="139497"/>
                  </a:lnTo>
                  <a:lnTo>
                    <a:pt x="294448" y="143626"/>
                  </a:lnTo>
                  <a:lnTo>
                    <a:pt x="297445" y="146813"/>
                  </a:lnTo>
                  <a:lnTo>
                    <a:pt x="283892" y="146813"/>
                  </a:lnTo>
                  <a:lnTo>
                    <a:pt x="282591" y="155088"/>
                  </a:lnTo>
                  <a:lnTo>
                    <a:pt x="282485" y="155765"/>
                  </a:lnTo>
                  <a:lnTo>
                    <a:pt x="285144" y="162674"/>
                  </a:lnTo>
                  <a:lnTo>
                    <a:pt x="287320" y="164348"/>
                  </a:lnTo>
                  <a:lnTo>
                    <a:pt x="288577" y="172172"/>
                  </a:lnTo>
                  <a:lnTo>
                    <a:pt x="288728" y="212001"/>
                  </a:lnTo>
                  <a:close/>
                </a:path>
                <a:path w="748665" h="212090">
                  <a:moveTo>
                    <a:pt x="284538" y="72888"/>
                  </a:moveTo>
                  <a:lnTo>
                    <a:pt x="284268" y="72888"/>
                  </a:lnTo>
                  <a:lnTo>
                    <a:pt x="282740" y="64404"/>
                  </a:lnTo>
                  <a:lnTo>
                    <a:pt x="282624" y="63759"/>
                  </a:lnTo>
                  <a:lnTo>
                    <a:pt x="285160" y="56674"/>
                  </a:lnTo>
                  <a:lnTo>
                    <a:pt x="287338" y="55040"/>
                  </a:lnTo>
                  <a:lnTo>
                    <a:pt x="284577" y="72640"/>
                  </a:lnTo>
                  <a:lnTo>
                    <a:pt x="284538" y="72888"/>
                  </a:lnTo>
                  <a:close/>
                </a:path>
                <a:path w="748665" h="212090">
                  <a:moveTo>
                    <a:pt x="355503" y="149765"/>
                  </a:moveTo>
                  <a:lnTo>
                    <a:pt x="317188" y="149765"/>
                  </a:lnTo>
                  <a:lnTo>
                    <a:pt x="322498" y="147718"/>
                  </a:lnTo>
                  <a:lnTo>
                    <a:pt x="329643" y="139882"/>
                  </a:lnTo>
                  <a:lnTo>
                    <a:pt x="331444" y="133900"/>
                  </a:lnTo>
                  <a:lnTo>
                    <a:pt x="331444" y="85605"/>
                  </a:lnTo>
                  <a:lnTo>
                    <a:pt x="329763" y="80024"/>
                  </a:lnTo>
                  <a:lnTo>
                    <a:pt x="329643" y="79623"/>
                  </a:lnTo>
                  <a:lnTo>
                    <a:pt x="322435" y="71718"/>
                  </a:lnTo>
                  <a:lnTo>
                    <a:pt x="317188" y="69740"/>
                  </a:lnTo>
                  <a:lnTo>
                    <a:pt x="355519" y="69740"/>
                  </a:lnTo>
                  <a:lnTo>
                    <a:pt x="356789" y="72640"/>
                  </a:lnTo>
                  <a:lnTo>
                    <a:pt x="358953" y="81957"/>
                  </a:lnTo>
                  <a:lnTo>
                    <a:pt x="359675" y="92358"/>
                  </a:lnTo>
                  <a:lnTo>
                    <a:pt x="359675" y="126938"/>
                  </a:lnTo>
                  <a:lnTo>
                    <a:pt x="358953" y="137430"/>
                  </a:lnTo>
                  <a:lnTo>
                    <a:pt x="356789" y="146813"/>
                  </a:lnTo>
                  <a:lnTo>
                    <a:pt x="355503" y="149765"/>
                  </a:lnTo>
                  <a:close/>
                </a:path>
                <a:path w="748665" h="212090">
                  <a:moveTo>
                    <a:pt x="287320" y="164348"/>
                  </a:moveTo>
                  <a:lnTo>
                    <a:pt x="285144" y="162674"/>
                  </a:lnTo>
                  <a:lnTo>
                    <a:pt x="282485" y="155765"/>
                  </a:lnTo>
                  <a:lnTo>
                    <a:pt x="283892" y="146813"/>
                  </a:lnTo>
                  <a:lnTo>
                    <a:pt x="284503" y="146813"/>
                  </a:lnTo>
                  <a:lnTo>
                    <a:pt x="287320" y="164348"/>
                  </a:lnTo>
                  <a:close/>
                </a:path>
                <a:path w="748665" h="212090">
                  <a:moveTo>
                    <a:pt x="316750" y="175478"/>
                  </a:moveTo>
                  <a:lnTo>
                    <a:pt x="284503" y="146813"/>
                  </a:lnTo>
                  <a:lnTo>
                    <a:pt x="297445" y="146813"/>
                  </a:lnTo>
                  <a:lnTo>
                    <a:pt x="298296" y="147718"/>
                  </a:lnTo>
                  <a:lnTo>
                    <a:pt x="303580" y="149765"/>
                  </a:lnTo>
                  <a:lnTo>
                    <a:pt x="355503" y="149765"/>
                  </a:lnTo>
                  <a:lnTo>
                    <a:pt x="353182" y="155088"/>
                  </a:lnTo>
                  <a:lnTo>
                    <a:pt x="348131" y="162254"/>
                  </a:lnTo>
                  <a:lnTo>
                    <a:pt x="341860" y="168040"/>
                  </a:lnTo>
                  <a:lnTo>
                    <a:pt x="334540" y="172172"/>
                  </a:lnTo>
                  <a:lnTo>
                    <a:pt x="326170" y="174652"/>
                  </a:lnTo>
                  <a:lnTo>
                    <a:pt x="316750" y="175478"/>
                  </a:lnTo>
                  <a:close/>
                </a:path>
                <a:path w="748665" h="212090">
                  <a:moveTo>
                    <a:pt x="438629" y="175478"/>
                  </a:moveTo>
                  <a:lnTo>
                    <a:pt x="402106" y="162150"/>
                  </a:lnTo>
                  <a:lnTo>
                    <a:pt x="388569" y="125888"/>
                  </a:lnTo>
                  <a:lnTo>
                    <a:pt x="388585" y="93406"/>
                  </a:lnTo>
                  <a:lnTo>
                    <a:pt x="402106" y="57356"/>
                  </a:lnTo>
                  <a:lnTo>
                    <a:pt x="438629" y="44027"/>
                  </a:lnTo>
                  <a:lnTo>
                    <a:pt x="449485" y="44860"/>
                  </a:lnTo>
                  <a:lnTo>
                    <a:pt x="483793" y="70160"/>
                  </a:lnTo>
                  <a:lnTo>
                    <a:pt x="431458" y="70160"/>
                  </a:lnTo>
                  <a:lnTo>
                    <a:pt x="426036" y="72119"/>
                  </a:lnTo>
                  <a:lnTo>
                    <a:pt x="418689" y="79920"/>
                  </a:lnTo>
                  <a:lnTo>
                    <a:pt x="416853" y="85781"/>
                  </a:lnTo>
                  <a:lnTo>
                    <a:pt x="416853" y="133724"/>
                  </a:lnTo>
                  <a:lnTo>
                    <a:pt x="418689" y="139601"/>
                  </a:lnTo>
                  <a:lnTo>
                    <a:pt x="426036" y="147403"/>
                  </a:lnTo>
                  <a:lnTo>
                    <a:pt x="431458" y="149345"/>
                  </a:lnTo>
                  <a:lnTo>
                    <a:pt x="483773" y="149345"/>
                  </a:lnTo>
                  <a:lnTo>
                    <a:pt x="480994" y="154885"/>
                  </a:lnTo>
                  <a:lnTo>
                    <a:pt x="475048" y="162150"/>
                  </a:lnTo>
                  <a:lnTo>
                    <a:pt x="467695" y="167981"/>
                  </a:lnTo>
                  <a:lnTo>
                    <a:pt x="459174" y="172146"/>
                  </a:lnTo>
                  <a:lnTo>
                    <a:pt x="449485" y="174645"/>
                  </a:lnTo>
                  <a:lnTo>
                    <a:pt x="438629" y="175478"/>
                  </a:lnTo>
                  <a:close/>
                </a:path>
                <a:path w="748665" h="212090">
                  <a:moveTo>
                    <a:pt x="483773" y="149345"/>
                  </a:moveTo>
                  <a:lnTo>
                    <a:pt x="445767" y="149345"/>
                  </a:lnTo>
                  <a:lnTo>
                    <a:pt x="451171" y="147403"/>
                  </a:lnTo>
                  <a:lnTo>
                    <a:pt x="458553" y="139601"/>
                  </a:lnTo>
                  <a:lnTo>
                    <a:pt x="460407" y="133724"/>
                  </a:lnTo>
                  <a:lnTo>
                    <a:pt x="460407" y="85781"/>
                  </a:lnTo>
                  <a:lnTo>
                    <a:pt x="458553" y="79920"/>
                  </a:lnTo>
                  <a:lnTo>
                    <a:pt x="454844" y="76037"/>
                  </a:lnTo>
                  <a:lnTo>
                    <a:pt x="451171" y="72119"/>
                  </a:lnTo>
                  <a:lnTo>
                    <a:pt x="445767" y="70160"/>
                  </a:lnTo>
                  <a:lnTo>
                    <a:pt x="483793" y="70160"/>
                  </a:lnTo>
                  <a:lnTo>
                    <a:pt x="485241" y="73033"/>
                  </a:lnTo>
                  <a:lnTo>
                    <a:pt x="487789" y="82632"/>
                  </a:lnTo>
                  <a:lnTo>
                    <a:pt x="488638" y="93406"/>
                  </a:lnTo>
                  <a:lnTo>
                    <a:pt x="488638" y="125888"/>
                  </a:lnTo>
                  <a:lnTo>
                    <a:pt x="487789" y="136754"/>
                  </a:lnTo>
                  <a:lnTo>
                    <a:pt x="485241" y="146419"/>
                  </a:lnTo>
                  <a:lnTo>
                    <a:pt x="483773" y="149345"/>
                  </a:lnTo>
                  <a:close/>
                </a:path>
                <a:path w="748665" h="212090">
                  <a:moveTo>
                    <a:pt x="560010" y="71734"/>
                  </a:moveTo>
                  <a:lnTo>
                    <a:pt x="545867" y="71734"/>
                  </a:lnTo>
                  <a:lnTo>
                    <a:pt x="548701" y="59613"/>
                  </a:lnTo>
                  <a:lnTo>
                    <a:pt x="554841" y="50954"/>
                  </a:lnTo>
                  <a:lnTo>
                    <a:pt x="564286" y="45759"/>
                  </a:lnTo>
                  <a:lnTo>
                    <a:pt x="577038" y="44027"/>
                  </a:lnTo>
                  <a:lnTo>
                    <a:pt x="586831" y="44844"/>
                  </a:lnTo>
                  <a:lnTo>
                    <a:pt x="617818" y="69320"/>
                  </a:lnTo>
                  <a:lnTo>
                    <a:pt x="565668" y="69320"/>
                  </a:lnTo>
                  <a:lnTo>
                    <a:pt x="560405" y="71367"/>
                  </a:lnTo>
                  <a:lnTo>
                    <a:pt x="560010" y="71734"/>
                  </a:lnTo>
                  <a:close/>
                </a:path>
                <a:path w="748665" h="212090">
                  <a:moveTo>
                    <a:pt x="550747" y="173326"/>
                  </a:moveTo>
                  <a:lnTo>
                    <a:pt x="522517" y="173326"/>
                  </a:lnTo>
                  <a:lnTo>
                    <a:pt x="522517" y="46179"/>
                  </a:lnTo>
                  <a:lnTo>
                    <a:pt x="550328" y="46179"/>
                  </a:lnTo>
                  <a:lnTo>
                    <a:pt x="545931" y="71367"/>
                  </a:lnTo>
                  <a:lnTo>
                    <a:pt x="545867" y="71734"/>
                  </a:lnTo>
                  <a:lnTo>
                    <a:pt x="560010" y="71734"/>
                  </a:lnTo>
                  <a:lnTo>
                    <a:pt x="552815" y="79554"/>
                  </a:lnTo>
                  <a:lnTo>
                    <a:pt x="552064" y="81592"/>
                  </a:lnTo>
                  <a:lnTo>
                    <a:pt x="550792" y="85605"/>
                  </a:lnTo>
                  <a:lnTo>
                    <a:pt x="550747" y="173326"/>
                  </a:lnTo>
                  <a:close/>
                </a:path>
                <a:path w="748665" h="212090">
                  <a:moveTo>
                    <a:pt x="622324" y="103481"/>
                  </a:moveTo>
                  <a:lnTo>
                    <a:pt x="594093" y="103481"/>
                  </a:lnTo>
                  <a:lnTo>
                    <a:pt x="594093" y="85605"/>
                  </a:lnTo>
                  <a:lnTo>
                    <a:pt x="592239" y="79554"/>
                  </a:lnTo>
                  <a:lnTo>
                    <a:pt x="584857" y="71367"/>
                  </a:lnTo>
                  <a:lnTo>
                    <a:pt x="579523" y="69320"/>
                  </a:lnTo>
                  <a:lnTo>
                    <a:pt x="617818" y="69320"/>
                  </a:lnTo>
                  <a:lnTo>
                    <a:pt x="619241" y="72337"/>
                  </a:lnTo>
                  <a:lnTo>
                    <a:pt x="621553" y="81592"/>
                  </a:lnTo>
                  <a:lnTo>
                    <a:pt x="622324" y="91936"/>
                  </a:lnTo>
                  <a:lnTo>
                    <a:pt x="622324" y="103481"/>
                  </a:lnTo>
                  <a:close/>
                </a:path>
                <a:path w="748665" h="212090">
                  <a:moveTo>
                    <a:pt x="701016" y="46179"/>
                  </a:moveTo>
                  <a:lnTo>
                    <a:pt x="672733" y="46179"/>
                  </a:lnTo>
                  <a:lnTo>
                    <a:pt x="672733" y="13958"/>
                  </a:lnTo>
                  <a:lnTo>
                    <a:pt x="701016" y="13958"/>
                  </a:lnTo>
                  <a:lnTo>
                    <a:pt x="701016" y="46179"/>
                  </a:lnTo>
                  <a:close/>
                </a:path>
                <a:path w="748665" h="212090">
                  <a:moveTo>
                    <a:pt x="748297" y="72731"/>
                  </a:moveTo>
                  <a:lnTo>
                    <a:pt x="639409" y="72731"/>
                  </a:lnTo>
                  <a:lnTo>
                    <a:pt x="639409" y="46179"/>
                  </a:lnTo>
                  <a:lnTo>
                    <a:pt x="748297" y="46179"/>
                  </a:lnTo>
                  <a:lnTo>
                    <a:pt x="748297" y="72731"/>
                  </a:lnTo>
                  <a:close/>
                </a:path>
                <a:path w="748665" h="212090">
                  <a:moveTo>
                    <a:pt x="746146" y="173326"/>
                  </a:moveTo>
                  <a:lnTo>
                    <a:pt x="709465" y="173326"/>
                  </a:lnTo>
                  <a:lnTo>
                    <a:pt x="701387" y="172736"/>
                  </a:lnTo>
                  <a:lnTo>
                    <a:pt x="673346" y="145610"/>
                  </a:lnTo>
                  <a:lnTo>
                    <a:pt x="672733" y="137696"/>
                  </a:lnTo>
                  <a:lnTo>
                    <a:pt x="672733" y="72731"/>
                  </a:lnTo>
                  <a:lnTo>
                    <a:pt x="701016" y="72731"/>
                  </a:lnTo>
                  <a:lnTo>
                    <a:pt x="701016" y="141090"/>
                  </a:lnTo>
                  <a:lnTo>
                    <a:pt x="701629" y="143450"/>
                  </a:lnTo>
                  <a:lnTo>
                    <a:pt x="704112" y="146109"/>
                  </a:lnTo>
                  <a:lnTo>
                    <a:pt x="706316" y="146774"/>
                  </a:lnTo>
                  <a:lnTo>
                    <a:pt x="746146" y="146774"/>
                  </a:lnTo>
                  <a:lnTo>
                    <a:pt x="746146" y="173326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1832" y="1405980"/>
              <a:ext cx="234599" cy="1314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01411" y="1197100"/>
            <a:ext cx="4408805" cy="186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0525" indent="902335">
              <a:lnSpc>
                <a:spcPct val="142200"/>
              </a:lnSpc>
              <a:spcBef>
                <a:spcPts val="100"/>
              </a:spcBef>
              <a:tabLst>
                <a:tab pos="3622675" algn="l"/>
              </a:tabLst>
            </a:pP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700" spc="-20" dirty="0">
                <a:solidFill>
                  <a:srgbClr val="04182D"/>
                </a:solidFill>
                <a:latin typeface="Courier New"/>
                <a:cs typeface="Courier New"/>
              </a:rPr>
              <a:t>plt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70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70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1970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1990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20" dirty="0">
                <a:solidFill>
                  <a:srgbClr val="BE2F72"/>
                </a:solidFill>
                <a:latin typeface="Courier New"/>
                <a:cs typeface="Courier New"/>
              </a:rPr>
              <a:t>2010</a:t>
            </a:r>
            <a:r>
              <a:rPr sz="1700" spc="-2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70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2.519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3.692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dirty="0">
                <a:solidFill>
                  <a:srgbClr val="BE2F72"/>
                </a:solidFill>
                <a:latin typeface="Courier New"/>
                <a:cs typeface="Courier New"/>
              </a:rPr>
              <a:t>5.263</a:t>
            </a: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70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10" dirty="0">
                <a:solidFill>
                  <a:srgbClr val="BE2F72"/>
                </a:solidFill>
                <a:latin typeface="Courier New"/>
                <a:cs typeface="Courier New"/>
              </a:rPr>
              <a:t>6.972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700">
              <a:latin typeface="Courier New"/>
              <a:cs typeface="Courier New"/>
            </a:endParaRPr>
          </a:p>
          <a:p>
            <a:pPr marL="12700" marR="1550670">
              <a:lnSpc>
                <a:spcPct val="142200"/>
              </a:lnSpc>
            </a:pPr>
            <a:r>
              <a:rPr sz="1700" dirty="0">
                <a:solidFill>
                  <a:srgbClr val="04182D"/>
                </a:solidFill>
                <a:latin typeface="Courier New"/>
                <a:cs typeface="Courier New"/>
              </a:rPr>
              <a:t>plt.scatter(year,</a:t>
            </a:r>
            <a:r>
              <a:rPr sz="1700" spc="-18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700" spc="-25" dirty="0">
                <a:solidFill>
                  <a:srgbClr val="04182D"/>
                </a:solidFill>
                <a:latin typeface="Courier New"/>
                <a:cs typeface="Courier New"/>
              </a:rPr>
              <a:t>pop) </a:t>
            </a:r>
            <a:r>
              <a:rPr sz="170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700"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7710" y="3821527"/>
            <a:ext cx="4063864" cy="3137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8C2DDE-78D5-97C6-0E68-BE8CAF2FFC22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EBED409-BFC0-E70E-39B8-3723BEECF8E0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8E292-1FC9-2961-F7B1-4B3E894B6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0AA9293-219D-6BC3-FB2B-5A96DB5551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4447" y="4246927"/>
            <a:ext cx="5158503" cy="1359346"/>
          </a:xfrm>
          <a:prstGeom prst="rect">
            <a:avLst/>
          </a:prstGeom>
        </p:spPr>
        <p:txBody>
          <a:bodyPr vert="horz" wrap="square" lIns="0" tIns="36322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2860"/>
              </a:spcBef>
            </a:pPr>
            <a:r>
              <a:rPr lang="en-US" sz="6450" spc="-385" dirty="0">
                <a:latin typeface="Lora" pitchFamily="2" charset="0"/>
              </a:rPr>
              <a:t>Histogram</a:t>
            </a:r>
            <a:endParaRPr sz="6450" dirty="0">
              <a:latin typeface="Lora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A3EB4F6-BF85-AAEF-F1B4-758312CCEDBF}"/>
              </a:ext>
            </a:extLst>
          </p:cNvPr>
          <p:cNvGrpSpPr/>
          <p:nvPr/>
        </p:nvGrpSpPr>
        <p:grpSpPr>
          <a:xfrm>
            <a:off x="7840981" y="4278835"/>
            <a:ext cx="982980" cy="982980"/>
            <a:chOff x="7287462" y="4544403"/>
            <a:chExt cx="982980" cy="98298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EA41015-6BA8-DE31-D2CA-19BEAF355C3B}"/>
                </a:ext>
              </a:extLst>
            </p:cNvPr>
            <p:cNvSpPr/>
            <p:nvPr/>
          </p:nvSpPr>
          <p:spPr>
            <a:xfrm>
              <a:off x="7287462" y="4544403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982979" h="982979">
                  <a:moveTo>
                    <a:pt x="491289" y="982579"/>
                  </a:moveTo>
                  <a:lnTo>
                    <a:pt x="443135" y="980213"/>
                  </a:lnTo>
                  <a:lnTo>
                    <a:pt x="395442" y="973138"/>
                  </a:lnTo>
                  <a:lnTo>
                    <a:pt x="348674" y="961423"/>
                  </a:lnTo>
                  <a:lnTo>
                    <a:pt x="303281" y="945180"/>
                  </a:lnTo>
                  <a:lnTo>
                    <a:pt x="259698" y="924569"/>
                  </a:lnTo>
                  <a:lnTo>
                    <a:pt x="218343" y="899783"/>
                  </a:lnTo>
                  <a:lnTo>
                    <a:pt x="179618" y="871061"/>
                  </a:lnTo>
                  <a:lnTo>
                    <a:pt x="143895" y="838684"/>
                  </a:lnTo>
                  <a:lnTo>
                    <a:pt x="111517" y="802961"/>
                  </a:lnTo>
                  <a:lnTo>
                    <a:pt x="82797" y="764235"/>
                  </a:lnTo>
                  <a:lnTo>
                    <a:pt x="58010" y="722881"/>
                  </a:lnTo>
                  <a:lnTo>
                    <a:pt x="37397" y="679297"/>
                  </a:lnTo>
                  <a:lnTo>
                    <a:pt x="21154" y="633902"/>
                  </a:lnTo>
                  <a:lnTo>
                    <a:pt x="9439" y="587136"/>
                  </a:lnTo>
                  <a:lnTo>
                    <a:pt x="2365" y="539443"/>
                  </a:lnTo>
                  <a:lnTo>
                    <a:pt x="0" y="491289"/>
                  </a:lnTo>
                  <a:lnTo>
                    <a:pt x="591" y="467183"/>
                  </a:lnTo>
                  <a:lnTo>
                    <a:pt x="5317" y="419202"/>
                  </a:lnTo>
                  <a:lnTo>
                    <a:pt x="14722" y="371916"/>
                  </a:lnTo>
                  <a:lnTo>
                    <a:pt x="28718" y="325778"/>
                  </a:lnTo>
                  <a:lnTo>
                    <a:pt x="47168" y="281235"/>
                  </a:lnTo>
                  <a:lnTo>
                    <a:pt x="69896" y="238716"/>
                  </a:lnTo>
                  <a:lnTo>
                    <a:pt x="96681" y="198628"/>
                  </a:lnTo>
                  <a:lnTo>
                    <a:pt x="127267" y="161359"/>
                  </a:lnTo>
                  <a:lnTo>
                    <a:pt x="161359" y="127267"/>
                  </a:lnTo>
                  <a:lnTo>
                    <a:pt x="198628" y="96681"/>
                  </a:lnTo>
                  <a:lnTo>
                    <a:pt x="238716" y="69896"/>
                  </a:lnTo>
                  <a:lnTo>
                    <a:pt x="281235" y="47168"/>
                  </a:lnTo>
                  <a:lnTo>
                    <a:pt x="325778" y="28718"/>
                  </a:lnTo>
                  <a:lnTo>
                    <a:pt x="371916" y="14722"/>
                  </a:lnTo>
                  <a:lnTo>
                    <a:pt x="419202" y="5317"/>
                  </a:lnTo>
                  <a:lnTo>
                    <a:pt x="467183" y="591"/>
                  </a:lnTo>
                  <a:lnTo>
                    <a:pt x="491289" y="0"/>
                  </a:lnTo>
                  <a:lnTo>
                    <a:pt x="515396" y="591"/>
                  </a:lnTo>
                  <a:lnTo>
                    <a:pt x="563376" y="5317"/>
                  </a:lnTo>
                  <a:lnTo>
                    <a:pt x="610662" y="14722"/>
                  </a:lnTo>
                  <a:lnTo>
                    <a:pt x="656800" y="28718"/>
                  </a:lnTo>
                  <a:lnTo>
                    <a:pt x="701343" y="47168"/>
                  </a:lnTo>
                  <a:lnTo>
                    <a:pt x="743863" y="69896"/>
                  </a:lnTo>
                  <a:lnTo>
                    <a:pt x="783950" y="96681"/>
                  </a:lnTo>
                  <a:lnTo>
                    <a:pt x="821219" y="127267"/>
                  </a:lnTo>
                  <a:lnTo>
                    <a:pt x="855311" y="161359"/>
                  </a:lnTo>
                  <a:lnTo>
                    <a:pt x="885897" y="198628"/>
                  </a:lnTo>
                  <a:lnTo>
                    <a:pt x="912683" y="238716"/>
                  </a:lnTo>
                  <a:lnTo>
                    <a:pt x="935409" y="281235"/>
                  </a:lnTo>
                  <a:lnTo>
                    <a:pt x="953859" y="325778"/>
                  </a:lnTo>
                  <a:lnTo>
                    <a:pt x="967855" y="371916"/>
                  </a:lnTo>
                  <a:lnTo>
                    <a:pt x="977262" y="419202"/>
                  </a:lnTo>
                  <a:lnTo>
                    <a:pt x="981987" y="467183"/>
                  </a:lnTo>
                  <a:lnTo>
                    <a:pt x="982579" y="491289"/>
                  </a:lnTo>
                  <a:lnTo>
                    <a:pt x="981987" y="515396"/>
                  </a:lnTo>
                  <a:lnTo>
                    <a:pt x="977262" y="563376"/>
                  </a:lnTo>
                  <a:lnTo>
                    <a:pt x="967855" y="610662"/>
                  </a:lnTo>
                  <a:lnTo>
                    <a:pt x="953859" y="656800"/>
                  </a:lnTo>
                  <a:lnTo>
                    <a:pt x="935409" y="701343"/>
                  </a:lnTo>
                  <a:lnTo>
                    <a:pt x="912683" y="743863"/>
                  </a:lnTo>
                  <a:lnTo>
                    <a:pt x="885897" y="783950"/>
                  </a:lnTo>
                  <a:lnTo>
                    <a:pt x="855311" y="821219"/>
                  </a:lnTo>
                  <a:lnTo>
                    <a:pt x="821219" y="855311"/>
                  </a:lnTo>
                  <a:lnTo>
                    <a:pt x="783950" y="885897"/>
                  </a:lnTo>
                  <a:lnTo>
                    <a:pt x="743863" y="912683"/>
                  </a:lnTo>
                  <a:lnTo>
                    <a:pt x="701343" y="935409"/>
                  </a:lnTo>
                  <a:lnTo>
                    <a:pt x="656800" y="953859"/>
                  </a:lnTo>
                  <a:lnTo>
                    <a:pt x="610662" y="967855"/>
                  </a:lnTo>
                  <a:lnTo>
                    <a:pt x="563376" y="977262"/>
                  </a:lnTo>
                  <a:lnTo>
                    <a:pt x="515396" y="981987"/>
                  </a:lnTo>
                  <a:lnTo>
                    <a:pt x="491289" y="982579"/>
                  </a:lnTo>
                  <a:close/>
                </a:path>
              </a:pathLst>
            </a:custGeom>
            <a:solidFill>
              <a:srgbClr val="04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7170B5C-95E0-6332-5606-04CF602515F9}"/>
                </a:ext>
              </a:extLst>
            </p:cNvPr>
            <p:cNvSpPr/>
            <p:nvPr/>
          </p:nvSpPr>
          <p:spPr>
            <a:xfrm>
              <a:off x="7522166" y="4779053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117427" y="381295"/>
                  </a:moveTo>
                  <a:lnTo>
                    <a:pt x="74715" y="381295"/>
                  </a:lnTo>
                  <a:lnTo>
                    <a:pt x="50407" y="376671"/>
                  </a:lnTo>
                  <a:lnTo>
                    <a:pt x="17654" y="344031"/>
                  </a:lnTo>
                  <a:lnTo>
                    <a:pt x="2057" y="285327"/>
                  </a:lnTo>
                  <a:lnTo>
                    <a:pt x="0" y="254880"/>
                  </a:lnTo>
                  <a:lnTo>
                    <a:pt x="2201" y="226301"/>
                  </a:lnTo>
                  <a:lnTo>
                    <a:pt x="19908" y="166878"/>
                  </a:lnTo>
                  <a:lnTo>
                    <a:pt x="60328" y="135493"/>
                  </a:lnTo>
                  <a:lnTo>
                    <a:pt x="86297" y="131496"/>
                  </a:lnTo>
                  <a:lnTo>
                    <a:pt x="257155" y="131496"/>
                  </a:lnTo>
                  <a:lnTo>
                    <a:pt x="257155" y="115868"/>
                  </a:lnTo>
                  <a:lnTo>
                    <a:pt x="132921" y="115868"/>
                  </a:lnTo>
                  <a:lnTo>
                    <a:pt x="132921" y="68974"/>
                  </a:lnTo>
                  <a:lnTo>
                    <a:pt x="144265" y="27131"/>
                  </a:lnTo>
                  <a:lnTo>
                    <a:pt x="195046" y="5018"/>
                  </a:lnTo>
                  <a:lnTo>
                    <a:pt x="238678" y="386"/>
                  </a:lnTo>
                  <a:lnTo>
                    <a:pt x="254403" y="0"/>
                  </a:lnTo>
                  <a:lnTo>
                    <a:pt x="270474" y="246"/>
                  </a:lnTo>
                  <a:lnTo>
                    <a:pt x="319125" y="5018"/>
                  </a:lnTo>
                  <a:lnTo>
                    <a:pt x="362827" y="26580"/>
                  </a:lnTo>
                  <a:lnTo>
                    <a:pt x="375076" y="43991"/>
                  </a:lnTo>
                  <a:lnTo>
                    <a:pt x="186925" y="43991"/>
                  </a:lnTo>
                  <a:lnTo>
                    <a:pt x="176932" y="46017"/>
                  </a:lnTo>
                  <a:lnTo>
                    <a:pt x="168775" y="51539"/>
                  </a:lnTo>
                  <a:lnTo>
                    <a:pt x="163276" y="59722"/>
                  </a:lnTo>
                  <a:lnTo>
                    <a:pt x="161260" y="69732"/>
                  </a:lnTo>
                  <a:lnTo>
                    <a:pt x="163276" y="79698"/>
                  </a:lnTo>
                  <a:lnTo>
                    <a:pt x="168775" y="87831"/>
                  </a:lnTo>
                  <a:lnTo>
                    <a:pt x="176932" y="93311"/>
                  </a:lnTo>
                  <a:lnTo>
                    <a:pt x="186925" y="95320"/>
                  </a:lnTo>
                  <a:lnTo>
                    <a:pt x="381242" y="95320"/>
                  </a:lnTo>
                  <a:lnTo>
                    <a:pt x="381242" y="186127"/>
                  </a:lnTo>
                  <a:lnTo>
                    <a:pt x="376394" y="210390"/>
                  </a:lnTo>
                  <a:lnTo>
                    <a:pt x="363137" y="230270"/>
                  </a:lnTo>
                  <a:lnTo>
                    <a:pt x="343403" y="243710"/>
                  </a:lnTo>
                  <a:lnTo>
                    <a:pt x="319125" y="248647"/>
                  </a:lnTo>
                  <a:lnTo>
                    <a:pt x="195036" y="248647"/>
                  </a:lnTo>
                  <a:lnTo>
                    <a:pt x="165136" y="254880"/>
                  </a:lnTo>
                  <a:lnTo>
                    <a:pt x="140432" y="271636"/>
                  </a:lnTo>
                  <a:lnTo>
                    <a:pt x="123629" y="296005"/>
                  </a:lnTo>
                  <a:lnTo>
                    <a:pt x="117427" y="325077"/>
                  </a:lnTo>
                  <a:lnTo>
                    <a:pt x="117427" y="381295"/>
                  </a:lnTo>
                  <a:close/>
                </a:path>
                <a:path w="513715" h="513714">
                  <a:moveTo>
                    <a:pt x="381242" y="95320"/>
                  </a:moveTo>
                  <a:lnTo>
                    <a:pt x="186925" y="95320"/>
                  </a:lnTo>
                  <a:lnTo>
                    <a:pt x="196895" y="93311"/>
                  </a:lnTo>
                  <a:lnTo>
                    <a:pt x="205054" y="87831"/>
                  </a:lnTo>
                  <a:lnTo>
                    <a:pt x="210565" y="79698"/>
                  </a:lnTo>
                  <a:lnTo>
                    <a:pt x="212588" y="69732"/>
                  </a:lnTo>
                  <a:lnTo>
                    <a:pt x="210565" y="59722"/>
                  </a:lnTo>
                  <a:lnTo>
                    <a:pt x="205054" y="51539"/>
                  </a:lnTo>
                  <a:lnTo>
                    <a:pt x="196895" y="46017"/>
                  </a:lnTo>
                  <a:lnTo>
                    <a:pt x="186925" y="43991"/>
                  </a:lnTo>
                  <a:lnTo>
                    <a:pt x="375076" y="43991"/>
                  </a:lnTo>
                  <a:lnTo>
                    <a:pt x="376277" y="45698"/>
                  </a:lnTo>
                  <a:lnTo>
                    <a:pt x="381242" y="68974"/>
                  </a:lnTo>
                  <a:lnTo>
                    <a:pt x="381242" y="95320"/>
                  </a:lnTo>
                  <a:close/>
                </a:path>
                <a:path w="513715" h="513714">
                  <a:moveTo>
                    <a:pt x="252945" y="513267"/>
                  </a:moveTo>
                  <a:lnTo>
                    <a:pt x="193919" y="503972"/>
                  </a:lnTo>
                  <a:lnTo>
                    <a:pt x="150633" y="481799"/>
                  </a:lnTo>
                  <a:lnTo>
                    <a:pt x="131929" y="441931"/>
                  </a:lnTo>
                  <a:lnTo>
                    <a:pt x="132049" y="325077"/>
                  </a:lnTo>
                  <a:lnTo>
                    <a:pt x="136845" y="301852"/>
                  </a:lnTo>
                  <a:lnTo>
                    <a:pt x="150204" y="282091"/>
                  </a:lnTo>
                  <a:lnTo>
                    <a:pt x="169924" y="268603"/>
                  </a:lnTo>
                  <a:lnTo>
                    <a:pt x="193919" y="263613"/>
                  </a:lnTo>
                  <a:lnTo>
                    <a:pt x="317760" y="263613"/>
                  </a:lnTo>
                  <a:lnTo>
                    <a:pt x="347269" y="257429"/>
                  </a:lnTo>
                  <a:lnTo>
                    <a:pt x="371957" y="240671"/>
                  </a:lnTo>
                  <a:lnTo>
                    <a:pt x="388909" y="216031"/>
                  </a:lnTo>
                  <a:lnTo>
                    <a:pt x="395207" y="186127"/>
                  </a:lnTo>
                  <a:lnTo>
                    <a:pt x="395207" y="131982"/>
                  </a:lnTo>
                  <a:lnTo>
                    <a:pt x="441733" y="131982"/>
                  </a:lnTo>
                  <a:lnTo>
                    <a:pt x="482921" y="149689"/>
                  </a:lnTo>
                  <a:lnTo>
                    <a:pt x="503721" y="193872"/>
                  </a:lnTo>
                  <a:lnTo>
                    <a:pt x="513227" y="259988"/>
                  </a:lnTo>
                  <a:lnTo>
                    <a:pt x="510929" y="289354"/>
                  </a:lnTo>
                  <a:lnTo>
                    <a:pt x="493822" y="343327"/>
                  </a:lnTo>
                  <a:lnTo>
                    <a:pt x="464860" y="375435"/>
                  </a:lnTo>
                  <a:lnTo>
                    <a:pt x="441733" y="379882"/>
                  </a:lnTo>
                  <a:lnTo>
                    <a:pt x="255913" y="379882"/>
                  </a:lnTo>
                  <a:lnTo>
                    <a:pt x="255913" y="395392"/>
                  </a:lnTo>
                  <a:lnTo>
                    <a:pt x="379745" y="395392"/>
                  </a:lnTo>
                  <a:lnTo>
                    <a:pt x="379745" y="417958"/>
                  </a:lnTo>
                  <a:lnTo>
                    <a:pt x="311579" y="417958"/>
                  </a:lnTo>
                  <a:lnTo>
                    <a:pt x="301610" y="419966"/>
                  </a:lnTo>
                  <a:lnTo>
                    <a:pt x="293450" y="425443"/>
                  </a:lnTo>
                  <a:lnTo>
                    <a:pt x="287939" y="433574"/>
                  </a:lnTo>
                  <a:lnTo>
                    <a:pt x="285917" y="443541"/>
                  </a:lnTo>
                  <a:lnTo>
                    <a:pt x="287940" y="453552"/>
                  </a:lnTo>
                  <a:lnTo>
                    <a:pt x="293451" y="461737"/>
                  </a:lnTo>
                  <a:lnTo>
                    <a:pt x="301610" y="467260"/>
                  </a:lnTo>
                  <a:lnTo>
                    <a:pt x="311579" y="469287"/>
                  </a:lnTo>
                  <a:lnTo>
                    <a:pt x="371226" y="469287"/>
                  </a:lnTo>
                  <a:lnTo>
                    <a:pt x="360455" y="482826"/>
                  </a:lnTo>
                  <a:lnTo>
                    <a:pt x="340610" y="495479"/>
                  </a:lnTo>
                  <a:lnTo>
                    <a:pt x="317757" y="503972"/>
                  </a:lnTo>
                  <a:lnTo>
                    <a:pt x="284115" y="511233"/>
                  </a:lnTo>
                  <a:lnTo>
                    <a:pt x="252945" y="513267"/>
                  </a:lnTo>
                  <a:close/>
                </a:path>
                <a:path w="513715" h="513714">
                  <a:moveTo>
                    <a:pt x="371226" y="469287"/>
                  </a:moveTo>
                  <a:lnTo>
                    <a:pt x="311579" y="469287"/>
                  </a:lnTo>
                  <a:lnTo>
                    <a:pt x="321571" y="467260"/>
                  </a:lnTo>
                  <a:lnTo>
                    <a:pt x="329729" y="461737"/>
                  </a:lnTo>
                  <a:lnTo>
                    <a:pt x="335228" y="453552"/>
                  </a:lnTo>
                  <a:lnTo>
                    <a:pt x="337245" y="443541"/>
                  </a:lnTo>
                  <a:lnTo>
                    <a:pt x="335228" y="433574"/>
                  </a:lnTo>
                  <a:lnTo>
                    <a:pt x="329729" y="425443"/>
                  </a:lnTo>
                  <a:lnTo>
                    <a:pt x="321571" y="419966"/>
                  </a:lnTo>
                  <a:lnTo>
                    <a:pt x="311579" y="417958"/>
                  </a:lnTo>
                  <a:lnTo>
                    <a:pt x="379745" y="417958"/>
                  </a:lnTo>
                  <a:lnTo>
                    <a:pt x="379745" y="441931"/>
                  </a:lnTo>
                  <a:lnTo>
                    <a:pt x="374449" y="465236"/>
                  </a:lnTo>
                  <a:lnTo>
                    <a:pt x="371226" y="469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F97076-F19B-0646-BB9B-063CE5E0955D}"/>
              </a:ext>
            </a:extLst>
          </p:cNvPr>
          <p:cNvCxnSpPr/>
          <p:nvPr/>
        </p:nvCxnSpPr>
        <p:spPr>
          <a:xfrm>
            <a:off x="9150350" y="4381500"/>
            <a:ext cx="6019800" cy="321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8E32A0A-90D9-801B-EE5F-C617D411940B}"/>
              </a:ext>
            </a:extLst>
          </p:cNvPr>
          <p:cNvSpPr txBox="1"/>
          <p:nvPr/>
        </p:nvSpPr>
        <p:spPr>
          <a:xfrm>
            <a:off x="9799431" y="3138931"/>
            <a:ext cx="55074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b="1" spc="-95" dirty="0">
                <a:latin typeface="Lora" pitchFamily="2" charset="0"/>
              </a:rPr>
              <a:t>P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25" dirty="0">
                <a:latin typeface="Lora" pitchFamily="2" charset="0"/>
              </a:rPr>
              <a:t>Y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90" dirty="0">
                <a:latin typeface="Lora" pitchFamily="2" charset="0"/>
              </a:rPr>
              <a:t>T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60" dirty="0">
                <a:latin typeface="Lora" pitchFamily="2" charset="0"/>
              </a:rPr>
              <a:t>H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65" dirty="0">
                <a:latin typeface="Lora" pitchFamily="2" charset="0"/>
              </a:rPr>
              <a:t>O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50" dirty="0">
                <a:latin typeface="Lora" pitchFamily="2" charset="0"/>
              </a:rPr>
              <a:t>N</a:t>
            </a:r>
            <a:endParaRPr lang="en-US" sz="6600" b="1" dirty="0">
              <a:latin typeface="Lor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49480-2BF0-D4C5-2042-068FBC64CD99}"/>
              </a:ext>
            </a:extLst>
          </p:cNvPr>
          <p:cNvSpPr/>
          <p:nvPr/>
        </p:nvSpPr>
        <p:spPr>
          <a:xfrm>
            <a:off x="-62229" y="-25037"/>
            <a:ext cx="7778750" cy="88773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7099122-ED20-093F-3566-820560D3CE9F}"/>
              </a:ext>
            </a:extLst>
          </p:cNvPr>
          <p:cNvSpPr/>
          <p:nvPr/>
        </p:nvSpPr>
        <p:spPr>
          <a:xfrm>
            <a:off x="-226127" y="-561164"/>
            <a:ext cx="8338641" cy="5331489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70651-FEAC-00ED-C1DD-F93770890D42}"/>
              </a:ext>
            </a:extLst>
          </p:cNvPr>
          <p:cNvSpPr txBox="1"/>
          <p:nvPr/>
        </p:nvSpPr>
        <p:spPr>
          <a:xfrm flipH="1">
            <a:off x="1632394" y="4611701"/>
            <a:ext cx="568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Omar Mohsen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67D6A-043E-B57C-D2C2-CA08E4971A59}"/>
              </a:ext>
            </a:extLst>
          </p:cNvPr>
          <p:cNvSpPr txBox="1"/>
          <p:nvPr/>
        </p:nvSpPr>
        <p:spPr>
          <a:xfrm flipH="1">
            <a:off x="1305120" y="3447838"/>
            <a:ext cx="5689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Zakaria Ahmed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666AB-E4EA-4CA9-B487-BD229524E910}"/>
              </a:ext>
            </a:extLst>
          </p:cNvPr>
          <p:cNvSpPr txBox="1"/>
          <p:nvPr/>
        </p:nvSpPr>
        <p:spPr>
          <a:xfrm flipH="1">
            <a:off x="1664144" y="5775564"/>
            <a:ext cx="455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  <a:cs typeface="LilyUPC" panose="020B0502040204020203" pitchFamily="34" charset="-34"/>
              </a:rPr>
              <a:t>Bassant Adel</a:t>
            </a:r>
          </a:p>
        </p:txBody>
      </p:sp>
    </p:spTree>
    <p:extLst>
      <p:ext uri="{BB962C8B-B14F-4D97-AF65-F5344CB8AC3E}">
        <p14:creationId xmlns:p14="http://schemas.microsoft.com/office/powerpoint/2010/main" val="4069484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0" dirty="0"/>
              <a:t>Histogram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7056" y="1174583"/>
            <a:ext cx="4172585" cy="1073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Explore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dataset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550" spc="180" dirty="0">
                <a:solidFill>
                  <a:srgbClr val="04182D"/>
                </a:solidFill>
                <a:latin typeface="Tahoma"/>
                <a:cs typeface="Tahoma"/>
              </a:rPr>
              <a:t>Get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35" dirty="0">
                <a:solidFill>
                  <a:srgbClr val="04182D"/>
                </a:solidFill>
                <a:latin typeface="Tahoma"/>
                <a:cs typeface="Tahoma"/>
              </a:rPr>
              <a:t>idea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5" dirty="0">
                <a:solidFill>
                  <a:srgbClr val="04182D"/>
                </a:solidFill>
                <a:latin typeface="Tahoma"/>
                <a:cs typeface="Tahoma"/>
              </a:rPr>
              <a:t>about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distribution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" y="2006099"/>
            <a:ext cx="102351" cy="1023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BE4694-0F5E-37C1-EB21-1E1149816390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647190C-58CD-6EE5-169E-7F659DD79113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0" dirty="0"/>
              <a:t>Histogram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7056" y="1174583"/>
            <a:ext cx="4172585" cy="1073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Explore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dataset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550" spc="180" dirty="0">
                <a:solidFill>
                  <a:srgbClr val="04182D"/>
                </a:solidFill>
                <a:latin typeface="Tahoma"/>
                <a:cs typeface="Tahoma"/>
              </a:rPr>
              <a:t>Get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35" dirty="0">
                <a:solidFill>
                  <a:srgbClr val="04182D"/>
                </a:solidFill>
                <a:latin typeface="Tahoma"/>
                <a:cs typeface="Tahoma"/>
              </a:rPr>
              <a:t>idea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5" dirty="0">
                <a:solidFill>
                  <a:srgbClr val="04182D"/>
                </a:solidFill>
                <a:latin typeface="Tahoma"/>
                <a:cs typeface="Tahoma"/>
              </a:rPr>
              <a:t>about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distribution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" y="2006099"/>
            <a:ext cx="102351" cy="102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666" y="3431041"/>
            <a:ext cx="7736728" cy="8554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5E6C20-F0E6-7FA1-75BD-493C01566D75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B3397025-ADC6-DB48-EF3B-EB63279E95C1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0" dirty="0"/>
              <a:t>Histogram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7056" y="1174583"/>
            <a:ext cx="4172585" cy="1073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Explore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dataset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550" spc="180" dirty="0">
                <a:solidFill>
                  <a:srgbClr val="04182D"/>
                </a:solidFill>
                <a:latin typeface="Tahoma"/>
                <a:cs typeface="Tahoma"/>
              </a:rPr>
              <a:t>Get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35" dirty="0">
                <a:solidFill>
                  <a:srgbClr val="04182D"/>
                </a:solidFill>
                <a:latin typeface="Tahoma"/>
                <a:cs typeface="Tahoma"/>
              </a:rPr>
              <a:t>idea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5" dirty="0">
                <a:solidFill>
                  <a:srgbClr val="04182D"/>
                </a:solidFill>
                <a:latin typeface="Tahoma"/>
                <a:cs typeface="Tahoma"/>
              </a:rPr>
              <a:t>about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distribution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" y="2006099"/>
            <a:ext cx="102351" cy="102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666" y="3431041"/>
            <a:ext cx="7736728" cy="3224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AECD5D-AD6D-B82C-C6BC-0761F80DCDF6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A97F1F0-9C57-D7EF-85ED-419206FFFAB1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0" dirty="0"/>
              <a:t>Histogram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34"/>
            <a:ext cx="102351" cy="102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7056" y="1174571"/>
            <a:ext cx="4172585" cy="1073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Explore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dataset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550" spc="180" dirty="0">
                <a:solidFill>
                  <a:srgbClr val="04182D"/>
                </a:solidFill>
                <a:latin typeface="Tahoma"/>
                <a:cs typeface="Tahoma"/>
              </a:rPr>
              <a:t>Get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35" dirty="0">
                <a:solidFill>
                  <a:srgbClr val="04182D"/>
                </a:solidFill>
                <a:latin typeface="Tahoma"/>
                <a:cs typeface="Tahoma"/>
              </a:rPr>
              <a:t>idea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5" dirty="0">
                <a:solidFill>
                  <a:srgbClr val="04182D"/>
                </a:solidFill>
                <a:latin typeface="Tahoma"/>
                <a:cs typeface="Tahoma"/>
              </a:rPr>
              <a:t>about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distribution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" y="2006087"/>
            <a:ext cx="102351" cy="102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666" y="3431041"/>
            <a:ext cx="7736728" cy="3224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DC51D4-75F0-E857-105C-33D64F52B117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96ACAD2-735B-EF6C-F4CE-467B2BE0F47D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0" dirty="0"/>
              <a:t>Histogram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34"/>
            <a:ext cx="102351" cy="102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7056" y="1174571"/>
            <a:ext cx="4172585" cy="1073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Explore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dataset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550" spc="180" dirty="0">
                <a:solidFill>
                  <a:srgbClr val="04182D"/>
                </a:solidFill>
                <a:latin typeface="Tahoma"/>
                <a:cs typeface="Tahoma"/>
              </a:rPr>
              <a:t>Get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35" dirty="0">
                <a:solidFill>
                  <a:srgbClr val="04182D"/>
                </a:solidFill>
                <a:latin typeface="Tahoma"/>
                <a:cs typeface="Tahoma"/>
              </a:rPr>
              <a:t>idea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5" dirty="0">
                <a:solidFill>
                  <a:srgbClr val="04182D"/>
                </a:solidFill>
                <a:latin typeface="Tahoma"/>
                <a:cs typeface="Tahoma"/>
              </a:rPr>
              <a:t>about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distribution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" y="2006087"/>
            <a:ext cx="102351" cy="102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666" y="3431041"/>
            <a:ext cx="7736728" cy="3224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A803F1-A712-68A3-7EFD-B8F7FD014BBE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ED0DE6D-A555-EA22-6A2D-948D815F45D4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0" dirty="0"/>
              <a:t>Histogram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34"/>
            <a:ext cx="102351" cy="102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7056" y="1174571"/>
            <a:ext cx="4172585" cy="1073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Explore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dataset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550" spc="180" dirty="0">
                <a:solidFill>
                  <a:srgbClr val="04182D"/>
                </a:solidFill>
                <a:latin typeface="Tahoma"/>
                <a:cs typeface="Tahoma"/>
              </a:rPr>
              <a:t>Get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35" dirty="0">
                <a:solidFill>
                  <a:srgbClr val="04182D"/>
                </a:solidFill>
                <a:latin typeface="Tahoma"/>
                <a:cs typeface="Tahoma"/>
              </a:rPr>
              <a:t>idea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5" dirty="0">
                <a:solidFill>
                  <a:srgbClr val="04182D"/>
                </a:solidFill>
                <a:latin typeface="Tahoma"/>
                <a:cs typeface="Tahoma"/>
              </a:rPr>
              <a:t>about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distribution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" y="2006087"/>
            <a:ext cx="102351" cy="102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666" y="3431041"/>
            <a:ext cx="7736728" cy="3224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7D3464-5205-6673-549D-3CA989A7A145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93000A-1489-B48C-B42C-548D91DFAA7E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0" dirty="0"/>
              <a:t>Histogram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7056" y="1174583"/>
            <a:ext cx="4172585" cy="1073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Explore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dataset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550" spc="180" dirty="0">
                <a:solidFill>
                  <a:srgbClr val="04182D"/>
                </a:solidFill>
                <a:latin typeface="Tahoma"/>
                <a:cs typeface="Tahoma"/>
              </a:rPr>
              <a:t>Get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35" dirty="0">
                <a:solidFill>
                  <a:srgbClr val="04182D"/>
                </a:solidFill>
                <a:latin typeface="Tahoma"/>
                <a:cs typeface="Tahoma"/>
              </a:rPr>
              <a:t>idea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5" dirty="0">
                <a:solidFill>
                  <a:srgbClr val="04182D"/>
                </a:solidFill>
                <a:latin typeface="Tahoma"/>
                <a:cs typeface="Tahoma"/>
              </a:rPr>
              <a:t>about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60" dirty="0">
                <a:solidFill>
                  <a:srgbClr val="04182D"/>
                </a:solidFill>
                <a:latin typeface="Tahoma"/>
                <a:cs typeface="Tahoma"/>
              </a:rPr>
              <a:t>distribution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" y="2006099"/>
            <a:ext cx="102351" cy="102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666" y="3431041"/>
            <a:ext cx="7736728" cy="3224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812B51-D9B6-1A38-D4B0-05632D064398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F02474E-6D23-DCE8-EDDD-2DFD3C9DC8AC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75" dirty="0"/>
              <a:t>Matplotlib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166812"/>
            <a:ext cx="9887585" cy="675640"/>
            <a:chOff x="491289" y="1166812"/>
            <a:chExt cx="9887585" cy="675640"/>
          </a:xfrm>
        </p:grpSpPr>
        <p:sp>
          <p:nvSpPr>
            <p:cNvPr id="4" name="object 4"/>
            <p:cNvSpPr/>
            <p:nvPr/>
          </p:nvSpPr>
          <p:spPr>
            <a:xfrm>
              <a:off x="491289" y="1166812"/>
              <a:ext cx="9887585" cy="675640"/>
            </a:xfrm>
            <a:custGeom>
              <a:avLst/>
              <a:gdLst/>
              <a:ahLst/>
              <a:cxnLst/>
              <a:rect l="l" t="t" r="r" b="b"/>
              <a:pathLst>
                <a:path w="9887585" h="675639">
                  <a:moveTo>
                    <a:pt x="9810704" y="675523"/>
                  </a:moveTo>
                  <a:lnTo>
                    <a:pt x="76506" y="675523"/>
                  </a:lnTo>
                  <a:lnTo>
                    <a:pt x="71179" y="674999"/>
                  </a:lnTo>
                  <a:lnTo>
                    <a:pt x="31919" y="658737"/>
                  </a:lnTo>
                  <a:lnTo>
                    <a:pt x="4175" y="620009"/>
                  </a:lnTo>
                  <a:lnTo>
                    <a:pt x="0" y="599017"/>
                  </a:lnTo>
                  <a:lnTo>
                    <a:pt x="0" y="593641"/>
                  </a:lnTo>
                  <a:lnTo>
                    <a:pt x="0" y="76506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9810704" y="0"/>
                  </a:lnTo>
                  <a:lnTo>
                    <a:pt x="9855289" y="16785"/>
                  </a:lnTo>
                  <a:lnTo>
                    <a:pt x="9883026" y="55513"/>
                  </a:lnTo>
                  <a:lnTo>
                    <a:pt x="9887202" y="76506"/>
                  </a:lnTo>
                  <a:lnTo>
                    <a:pt x="9887202" y="599017"/>
                  </a:lnTo>
                  <a:lnTo>
                    <a:pt x="9870416" y="643603"/>
                  </a:lnTo>
                  <a:lnTo>
                    <a:pt x="9831686" y="671347"/>
                  </a:lnTo>
                  <a:lnTo>
                    <a:pt x="9816026" y="674999"/>
                  </a:lnTo>
                  <a:lnTo>
                    <a:pt x="9810704" y="675523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467" y="1391340"/>
              <a:ext cx="797560" cy="226695"/>
            </a:xfrm>
            <a:custGeom>
              <a:avLst/>
              <a:gdLst/>
              <a:ahLst/>
              <a:cxnLst/>
              <a:rect l="l" t="t" r="r" b="b"/>
              <a:pathLst>
                <a:path w="797560" h="226694">
                  <a:moveTo>
                    <a:pt x="65415" y="36998"/>
                  </a:moveTo>
                  <a:lnTo>
                    <a:pt x="49368" y="36998"/>
                  </a:lnTo>
                  <a:lnTo>
                    <a:pt x="44629" y="35338"/>
                  </a:lnTo>
                  <a:lnTo>
                    <a:pt x="40973" y="32015"/>
                  </a:lnTo>
                  <a:lnTo>
                    <a:pt x="37352" y="28658"/>
                  </a:lnTo>
                  <a:lnTo>
                    <a:pt x="35542" y="24216"/>
                  </a:lnTo>
                  <a:lnTo>
                    <a:pt x="35542" y="13209"/>
                  </a:lnTo>
                  <a:lnTo>
                    <a:pt x="37391" y="8730"/>
                  </a:lnTo>
                  <a:lnTo>
                    <a:pt x="44778" y="1752"/>
                  </a:lnTo>
                  <a:lnTo>
                    <a:pt x="49481" y="0"/>
                  </a:lnTo>
                  <a:lnTo>
                    <a:pt x="65488" y="0"/>
                  </a:lnTo>
                  <a:lnTo>
                    <a:pt x="70190" y="1752"/>
                  </a:lnTo>
                  <a:lnTo>
                    <a:pt x="77578" y="8730"/>
                  </a:lnTo>
                  <a:lnTo>
                    <a:pt x="79427" y="13209"/>
                  </a:lnTo>
                  <a:lnTo>
                    <a:pt x="79427" y="24216"/>
                  </a:lnTo>
                  <a:lnTo>
                    <a:pt x="77575" y="28658"/>
                  </a:lnTo>
                  <a:lnTo>
                    <a:pt x="70096" y="35338"/>
                  </a:lnTo>
                  <a:lnTo>
                    <a:pt x="65415" y="36998"/>
                  </a:lnTo>
                  <a:close/>
                </a:path>
                <a:path w="797560" h="226694">
                  <a:moveTo>
                    <a:pt x="74837" y="156557"/>
                  </a:moveTo>
                  <a:lnTo>
                    <a:pt x="44666" y="156557"/>
                  </a:lnTo>
                  <a:lnTo>
                    <a:pt x="44666" y="77578"/>
                  </a:lnTo>
                  <a:lnTo>
                    <a:pt x="5709" y="77578"/>
                  </a:lnTo>
                  <a:lnTo>
                    <a:pt x="5709" y="49255"/>
                  </a:lnTo>
                  <a:lnTo>
                    <a:pt x="74837" y="49255"/>
                  </a:lnTo>
                  <a:lnTo>
                    <a:pt x="74837" y="156557"/>
                  </a:lnTo>
                  <a:close/>
                </a:path>
                <a:path w="797560" h="226694">
                  <a:moveTo>
                    <a:pt x="117264" y="184880"/>
                  </a:moveTo>
                  <a:lnTo>
                    <a:pt x="0" y="184880"/>
                  </a:lnTo>
                  <a:lnTo>
                    <a:pt x="0" y="156557"/>
                  </a:lnTo>
                  <a:lnTo>
                    <a:pt x="117264" y="156557"/>
                  </a:lnTo>
                  <a:lnTo>
                    <a:pt x="117264" y="184880"/>
                  </a:lnTo>
                  <a:close/>
                </a:path>
                <a:path w="797560" h="226694">
                  <a:moveTo>
                    <a:pt x="199440" y="67838"/>
                  </a:moveTo>
                  <a:lnTo>
                    <a:pt x="158397" y="67838"/>
                  </a:lnTo>
                  <a:lnTo>
                    <a:pt x="160979" y="53788"/>
                  </a:lnTo>
                  <a:lnTo>
                    <a:pt x="166184" y="49255"/>
                  </a:lnTo>
                  <a:lnTo>
                    <a:pt x="166890" y="48807"/>
                  </a:lnTo>
                  <a:lnTo>
                    <a:pt x="172149" y="46961"/>
                  </a:lnTo>
                  <a:lnTo>
                    <a:pt x="185173" y="46961"/>
                  </a:lnTo>
                  <a:lnTo>
                    <a:pt x="190507" y="48807"/>
                  </a:lnTo>
                  <a:lnTo>
                    <a:pt x="194837" y="52502"/>
                  </a:lnTo>
                  <a:lnTo>
                    <a:pt x="199203" y="56158"/>
                  </a:lnTo>
                  <a:lnTo>
                    <a:pt x="199651" y="57413"/>
                  </a:lnTo>
                  <a:lnTo>
                    <a:pt x="198390" y="61327"/>
                  </a:lnTo>
                  <a:lnTo>
                    <a:pt x="198496" y="63011"/>
                  </a:lnTo>
                  <a:lnTo>
                    <a:pt x="199385" y="67560"/>
                  </a:lnTo>
                  <a:lnTo>
                    <a:pt x="199440" y="67838"/>
                  </a:lnTo>
                  <a:close/>
                </a:path>
                <a:path w="797560" h="226694">
                  <a:moveTo>
                    <a:pt x="248436" y="67838"/>
                  </a:moveTo>
                  <a:lnTo>
                    <a:pt x="200395" y="67838"/>
                  </a:lnTo>
                  <a:lnTo>
                    <a:pt x="201019" y="61626"/>
                  </a:lnTo>
                  <a:lnTo>
                    <a:pt x="201050" y="61327"/>
                  </a:lnTo>
                  <a:lnTo>
                    <a:pt x="199651" y="57413"/>
                  </a:lnTo>
                  <a:lnTo>
                    <a:pt x="199893" y="56664"/>
                  </a:lnTo>
                  <a:lnTo>
                    <a:pt x="208548" y="49255"/>
                  </a:lnTo>
                  <a:lnTo>
                    <a:pt x="209234" y="48807"/>
                  </a:lnTo>
                  <a:lnTo>
                    <a:pt x="214576" y="46961"/>
                  </a:lnTo>
                  <a:lnTo>
                    <a:pt x="230660" y="46961"/>
                  </a:lnTo>
                  <a:lnTo>
                    <a:pt x="237956" y="50449"/>
                  </a:lnTo>
                  <a:lnTo>
                    <a:pt x="243132" y="57413"/>
                  </a:lnTo>
                  <a:lnTo>
                    <a:pt x="246571" y="63011"/>
                  </a:lnTo>
                  <a:lnTo>
                    <a:pt x="248328" y="67560"/>
                  </a:lnTo>
                  <a:lnTo>
                    <a:pt x="248436" y="67838"/>
                  </a:lnTo>
                  <a:close/>
                </a:path>
                <a:path w="797560" h="226694">
                  <a:moveTo>
                    <a:pt x="162708" y="184880"/>
                  </a:moveTo>
                  <a:lnTo>
                    <a:pt x="134160" y="184880"/>
                  </a:lnTo>
                  <a:lnTo>
                    <a:pt x="134160" y="49255"/>
                  </a:lnTo>
                  <a:lnTo>
                    <a:pt x="161812" y="49255"/>
                  </a:lnTo>
                  <a:lnTo>
                    <a:pt x="160979" y="53788"/>
                  </a:lnTo>
                  <a:lnTo>
                    <a:pt x="157677" y="56664"/>
                  </a:lnTo>
                  <a:lnTo>
                    <a:pt x="157376" y="57413"/>
                  </a:lnTo>
                  <a:lnTo>
                    <a:pt x="156037" y="61327"/>
                  </a:lnTo>
                  <a:lnTo>
                    <a:pt x="155935" y="61626"/>
                  </a:lnTo>
                  <a:lnTo>
                    <a:pt x="157055" y="67560"/>
                  </a:lnTo>
                  <a:lnTo>
                    <a:pt x="158397" y="67838"/>
                  </a:lnTo>
                  <a:lnTo>
                    <a:pt x="248436" y="67838"/>
                  </a:lnTo>
                  <a:lnTo>
                    <a:pt x="249020" y="69350"/>
                  </a:lnTo>
                  <a:lnTo>
                    <a:pt x="249634" y="72317"/>
                  </a:lnTo>
                  <a:lnTo>
                    <a:pt x="168213" y="72317"/>
                  </a:lnTo>
                  <a:lnTo>
                    <a:pt x="166197" y="73212"/>
                  </a:lnTo>
                  <a:lnTo>
                    <a:pt x="163398" y="76757"/>
                  </a:lnTo>
                  <a:lnTo>
                    <a:pt x="162708" y="79705"/>
                  </a:lnTo>
                  <a:lnTo>
                    <a:pt x="162708" y="184880"/>
                  </a:lnTo>
                  <a:close/>
                </a:path>
                <a:path w="797560" h="226694">
                  <a:moveTo>
                    <a:pt x="158397" y="67838"/>
                  </a:moveTo>
                  <a:lnTo>
                    <a:pt x="157055" y="67560"/>
                  </a:lnTo>
                  <a:lnTo>
                    <a:pt x="156196" y="63011"/>
                  </a:lnTo>
                  <a:lnTo>
                    <a:pt x="156065" y="61626"/>
                  </a:lnTo>
                  <a:lnTo>
                    <a:pt x="156037" y="61327"/>
                  </a:lnTo>
                  <a:lnTo>
                    <a:pt x="157376" y="57413"/>
                  </a:lnTo>
                  <a:lnTo>
                    <a:pt x="157677" y="56664"/>
                  </a:lnTo>
                  <a:lnTo>
                    <a:pt x="160979" y="53788"/>
                  </a:lnTo>
                  <a:lnTo>
                    <a:pt x="158449" y="67560"/>
                  </a:lnTo>
                  <a:lnTo>
                    <a:pt x="158397" y="67838"/>
                  </a:lnTo>
                  <a:close/>
                </a:path>
                <a:path w="797560" h="226694">
                  <a:moveTo>
                    <a:pt x="200395" y="67838"/>
                  </a:moveTo>
                  <a:lnTo>
                    <a:pt x="199440" y="67838"/>
                  </a:lnTo>
                  <a:lnTo>
                    <a:pt x="198496" y="63011"/>
                  </a:lnTo>
                  <a:lnTo>
                    <a:pt x="198390" y="61327"/>
                  </a:lnTo>
                  <a:lnTo>
                    <a:pt x="199651" y="57413"/>
                  </a:lnTo>
                  <a:lnTo>
                    <a:pt x="201050" y="61327"/>
                  </a:lnTo>
                  <a:lnTo>
                    <a:pt x="200423" y="67560"/>
                  </a:lnTo>
                  <a:lnTo>
                    <a:pt x="200395" y="67838"/>
                  </a:lnTo>
                  <a:close/>
                </a:path>
                <a:path w="797560" h="226694">
                  <a:moveTo>
                    <a:pt x="205584" y="184880"/>
                  </a:moveTo>
                  <a:lnTo>
                    <a:pt x="179556" y="184880"/>
                  </a:lnTo>
                  <a:lnTo>
                    <a:pt x="179479" y="79705"/>
                  </a:lnTo>
                  <a:lnTo>
                    <a:pt x="178564" y="76757"/>
                  </a:lnTo>
                  <a:lnTo>
                    <a:pt x="175603" y="73212"/>
                  </a:lnTo>
                  <a:lnTo>
                    <a:pt x="173586" y="72317"/>
                  </a:lnTo>
                  <a:lnTo>
                    <a:pt x="211498" y="72317"/>
                  </a:lnTo>
                  <a:lnTo>
                    <a:pt x="209452" y="73212"/>
                  </a:lnTo>
                  <a:lnTo>
                    <a:pt x="206429" y="76757"/>
                  </a:lnTo>
                  <a:lnTo>
                    <a:pt x="205604" y="79705"/>
                  </a:lnTo>
                  <a:lnTo>
                    <a:pt x="205584" y="184880"/>
                  </a:lnTo>
                  <a:close/>
                </a:path>
                <a:path w="797560" h="226694">
                  <a:moveTo>
                    <a:pt x="250979" y="184880"/>
                  </a:moveTo>
                  <a:lnTo>
                    <a:pt x="222433" y="184880"/>
                  </a:lnTo>
                  <a:lnTo>
                    <a:pt x="222371" y="79705"/>
                  </a:lnTo>
                  <a:lnTo>
                    <a:pt x="221555" y="76757"/>
                  </a:lnTo>
                  <a:lnTo>
                    <a:pt x="218843" y="73212"/>
                  </a:lnTo>
                  <a:lnTo>
                    <a:pt x="216871" y="72317"/>
                  </a:lnTo>
                  <a:lnTo>
                    <a:pt x="249634" y="72317"/>
                  </a:lnTo>
                  <a:lnTo>
                    <a:pt x="250489" y="76445"/>
                  </a:lnTo>
                  <a:lnTo>
                    <a:pt x="250979" y="84295"/>
                  </a:lnTo>
                  <a:lnTo>
                    <a:pt x="250979" y="184880"/>
                  </a:lnTo>
                  <a:close/>
                </a:path>
                <a:path w="797560" h="226694">
                  <a:moveTo>
                    <a:pt x="316800" y="77746"/>
                  </a:moveTo>
                  <a:lnTo>
                    <a:pt x="303203" y="77746"/>
                  </a:lnTo>
                  <a:lnTo>
                    <a:pt x="305239" y="64774"/>
                  </a:lnTo>
                  <a:lnTo>
                    <a:pt x="305609" y="61424"/>
                  </a:lnTo>
                  <a:lnTo>
                    <a:pt x="305820" y="61067"/>
                  </a:lnTo>
                  <a:lnTo>
                    <a:pt x="305890" y="60625"/>
                  </a:lnTo>
                  <a:lnTo>
                    <a:pt x="306494" y="59516"/>
                  </a:lnTo>
                  <a:lnTo>
                    <a:pt x="337563" y="46961"/>
                  </a:lnTo>
                  <a:lnTo>
                    <a:pt x="347610" y="47842"/>
                  </a:lnTo>
                  <a:lnTo>
                    <a:pt x="378915" y="74387"/>
                  </a:lnTo>
                  <a:lnTo>
                    <a:pt x="323514" y="74387"/>
                  </a:lnTo>
                  <a:lnTo>
                    <a:pt x="318119" y="76495"/>
                  </a:lnTo>
                  <a:lnTo>
                    <a:pt x="317048" y="77480"/>
                  </a:lnTo>
                  <a:lnTo>
                    <a:pt x="316800" y="77746"/>
                  </a:lnTo>
                  <a:close/>
                </a:path>
                <a:path w="797560" h="226694">
                  <a:moveTo>
                    <a:pt x="307674" y="226132"/>
                  </a:moveTo>
                  <a:lnTo>
                    <a:pt x="277560" y="226132"/>
                  </a:lnTo>
                  <a:lnTo>
                    <a:pt x="277560" y="49255"/>
                  </a:lnTo>
                  <a:lnTo>
                    <a:pt x="307674" y="49255"/>
                  </a:lnTo>
                  <a:lnTo>
                    <a:pt x="305890" y="60625"/>
                  </a:lnTo>
                  <a:lnTo>
                    <a:pt x="303629" y="64774"/>
                  </a:lnTo>
                  <a:lnTo>
                    <a:pt x="302436" y="70851"/>
                  </a:lnTo>
                  <a:lnTo>
                    <a:pt x="302828" y="76495"/>
                  </a:lnTo>
                  <a:lnTo>
                    <a:pt x="302914" y="77746"/>
                  </a:lnTo>
                  <a:lnTo>
                    <a:pt x="316800" y="77746"/>
                  </a:lnTo>
                  <a:lnTo>
                    <a:pt x="309706" y="85359"/>
                  </a:lnTo>
                  <a:lnTo>
                    <a:pt x="307782" y="91310"/>
                  </a:lnTo>
                  <a:lnTo>
                    <a:pt x="307782" y="142826"/>
                  </a:lnTo>
                  <a:lnTo>
                    <a:pt x="309706" y="148795"/>
                  </a:lnTo>
                  <a:lnTo>
                    <a:pt x="313774" y="153198"/>
                  </a:lnTo>
                  <a:lnTo>
                    <a:pt x="316972" y="156600"/>
                  </a:lnTo>
                  <a:lnTo>
                    <a:pt x="302514" y="156600"/>
                  </a:lnTo>
                  <a:lnTo>
                    <a:pt x="301126" y="165426"/>
                  </a:lnTo>
                  <a:lnTo>
                    <a:pt x="301013" y="166147"/>
                  </a:lnTo>
                  <a:lnTo>
                    <a:pt x="303848" y="173517"/>
                  </a:lnTo>
                  <a:lnTo>
                    <a:pt x="306171" y="175305"/>
                  </a:lnTo>
                  <a:lnTo>
                    <a:pt x="307512" y="183648"/>
                  </a:lnTo>
                  <a:lnTo>
                    <a:pt x="307674" y="226132"/>
                  </a:lnTo>
                  <a:close/>
                </a:path>
                <a:path w="797560" h="226694">
                  <a:moveTo>
                    <a:pt x="305609" y="61424"/>
                  </a:moveTo>
                  <a:lnTo>
                    <a:pt x="305649" y="61067"/>
                  </a:lnTo>
                  <a:lnTo>
                    <a:pt x="305890" y="60625"/>
                  </a:lnTo>
                  <a:lnTo>
                    <a:pt x="305820" y="61067"/>
                  </a:lnTo>
                  <a:lnTo>
                    <a:pt x="305609" y="61424"/>
                  </a:lnTo>
                  <a:close/>
                </a:path>
                <a:path w="797560" h="226694">
                  <a:moveTo>
                    <a:pt x="303629" y="64774"/>
                  </a:moveTo>
                  <a:lnTo>
                    <a:pt x="305649" y="61067"/>
                  </a:lnTo>
                  <a:lnTo>
                    <a:pt x="305609" y="61424"/>
                  </a:lnTo>
                  <a:lnTo>
                    <a:pt x="303629" y="64774"/>
                  </a:lnTo>
                  <a:close/>
                </a:path>
                <a:path w="797560" h="226694">
                  <a:moveTo>
                    <a:pt x="303203" y="77746"/>
                  </a:moveTo>
                  <a:lnTo>
                    <a:pt x="302914" y="77746"/>
                  </a:lnTo>
                  <a:lnTo>
                    <a:pt x="302436" y="70851"/>
                  </a:lnTo>
                  <a:lnTo>
                    <a:pt x="303629" y="64774"/>
                  </a:lnTo>
                  <a:lnTo>
                    <a:pt x="305609" y="61424"/>
                  </a:lnTo>
                  <a:lnTo>
                    <a:pt x="305239" y="64774"/>
                  </a:lnTo>
                  <a:lnTo>
                    <a:pt x="303245" y="77480"/>
                  </a:lnTo>
                  <a:lnTo>
                    <a:pt x="303203" y="77746"/>
                  </a:lnTo>
                  <a:close/>
                </a:path>
                <a:path w="797560" h="226694">
                  <a:moveTo>
                    <a:pt x="378898" y="159748"/>
                  </a:moveTo>
                  <a:lnTo>
                    <a:pt x="338029" y="159748"/>
                  </a:lnTo>
                  <a:lnTo>
                    <a:pt x="343695" y="157564"/>
                  </a:lnTo>
                  <a:lnTo>
                    <a:pt x="351315" y="149206"/>
                  </a:lnTo>
                  <a:lnTo>
                    <a:pt x="353235" y="142826"/>
                  </a:lnTo>
                  <a:lnTo>
                    <a:pt x="353235" y="91310"/>
                  </a:lnTo>
                  <a:lnTo>
                    <a:pt x="351315" y="84929"/>
                  </a:lnTo>
                  <a:lnTo>
                    <a:pt x="343626" y="76495"/>
                  </a:lnTo>
                  <a:lnTo>
                    <a:pt x="338029" y="74387"/>
                  </a:lnTo>
                  <a:lnTo>
                    <a:pt x="378915" y="74387"/>
                  </a:lnTo>
                  <a:lnTo>
                    <a:pt x="380270" y="77480"/>
                  </a:lnTo>
                  <a:lnTo>
                    <a:pt x="382579" y="87419"/>
                  </a:lnTo>
                  <a:lnTo>
                    <a:pt x="383349" y="98513"/>
                  </a:lnTo>
                  <a:lnTo>
                    <a:pt x="383349" y="135399"/>
                  </a:lnTo>
                  <a:lnTo>
                    <a:pt x="382579" y="146591"/>
                  </a:lnTo>
                  <a:lnTo>
                    <a:pt x="380270" y="156600"/>
                  </a:lnTo>
                  <a:lnTo>
                    <a:pt x="378898" y="159748"/>
                  </a:lnTo>
                  <a:close/>
                </a:path>
                <a:path w="797560" h="226694">
                  <a:moveTo>
                    <a:pt x="306171" y="175305"/>
                  </a:moveTo>
                  <a:lnTo>
                    <a:pt x="303848" y="173517"/>
                  </a:lnTo>
                  <a:lnTo>
                    <a:pt x="301013" y="166147"/>
                  </a:lnTo>
                  <a:lnTo>
                    <a:pt x="302514" y="156600"/>
                  </a:lnTo>
                  <a:lnTo>
                    <a:pt x="303166" y="156600"/>
                  </a:lnTo>
                  <a:lnTo>
                    <a:pt x="306171" y="175305"/>
                  </a:lnTo>
                  <a:close/>
                </a:path>
                <a:path w="797560" h="226694">
                  <a:moveTo>
                    <a:pt x="337563" y="187175"/>
                  </a:moveTo>
                  <a:lnTo>
                    <a:pt x="303166" y="156600"/>
                  </a:lnTo>
                  <a:lnTo>
                    <a:pt x="316972" y="156600"/>
                  </a:lnTo>
                  <a:lnTo>
                    <a:pt x="317878" y="157564"/>
                  </a:lnTo>
                  <a:lnTo>
                    <a:pt x="323514" y="159748"/>
                  </a:lnTo>
                  <a:lnTo>
                    <a:pt x="378898" y="159748"/>
                  </a:lnTo>
                  <a:lnTo>
                    <a:pt x="376423" y="165426"/>
                  </a:lnTo>
                  <a:lnTo>
                    <a:pt x="371036" y="173071"/>
                  </a:lnTo>
                  <a:lnTo>
                    <a:pt x="364347" y="179241"/>
                  </a:lnTo>
                  <a:lnTo>
                    <a:pt x="356538" y="183648"/>
                  </a:lnTo>
                  <a:lnTo>
                    <a:pt x="347610" y="186293"/>
                  </a:lnTo>
                  <a:lnTo>
                    <a:pt x="337563" y="187175"/>
                  </a:lnTo>
                  <a:close/>
                </a:path>
                <a:path w="797560" h="226694">
                  <a:moveTo>
                    <a:pt x="467414" y="187175"/>
                  </a:moveTo>
                  <a:lnTo>
                    <a:pt x="428457" y="172958"/>
                  </a:lnTo>
                  <a:lnTo>
                    <a:pt x="414015" y="134279"/>
                  </a:lnTo>
                  <a:lnTo>
                    <a:pt x="414033" y="99631"/>
                  </a:lnTo>
                  <a:lnTo>
                    <a:pt x="428457" y="61177"/>
                  </a:lnTo>
                  <a:lnTo>
                    <a:pt x="467414" y="46961"/>
                  </a:lnTo>
                  <a:lnTo>
                    <a:pt x="478994" y="47849"/>
                  </a:lnTo>
                  <a:lnTo>
                    <a:pt x="512603" y="68913"/>
                  </a:lnTo>
                  <a:lnTo>
                    <a:pt x="515589" y="74835"/>
                  </a:lnTo>
                  <a:lnTo>
                    <a:pt x="459765" y="74835"/>
                  </a:lnTo>
                  <a:lnTo>
                    <a:pt x="453982" y="76925"/>
                  </a:lnTo>
                  <a:lnTo>
                    <a:pt x="446146" y="85246"/>
                  </a:lnTo>
                  <a:lnTo>
                    <a:pt x="444185" y="91496"/>
                  </a:lnTo>
                  <a:lnTo>
                    <a:pt x="444185" y="142639"/>
                  </a:lnTo>
                  <a:lnTo>
                    <a:pt x="446146" y="148907"/>
                  </a:lnTo>
                  <a:lnTo>
                    <a:pt x="453982" y="157229"/>
                  </a:lnTo>
                  <a:lnTo>
                    <a:pt x="459765" y="159300"/>
                  </a:lnTo>
                  <a:lnTo>
                    <a:pt x="515568" y="159300"/>
                  </a:lnTo>
                  <a:lnTo>
                    <a:pt x="512603" y="165209"/>
                  </a:lnTo>
                  <a:lnTo>
                    <a:pt x="506261" y="172958"/>
                  </a:lnTo>
                  <a:lnTo>
                    <a:pt x="498418" y="179178"/>
                  </a:lnTo>
                  <a:lnTo>
                    <a:pt x="489329" y="183621"/>
                  </a:lnTo>
                  <a:lnTo>
                    <a:pt x="478994" y="186286"/>
                  </a:lnTo>
                  <a:lnTo>
                    <a:pt x="467414" y="187175"/>
                  </a:lnTo>
                  <a:close/>
                </a:path>
                <a:path w="797560" h="226694">
                  <a:moveTo>
                    <a:pt x="515568" y="159300"/>
                  </a:moveTo>
                  <a:lnTo>
                    <a:pt x="475027" y="159300"/>
                  </a:lnTo>
                  <a:lnTo>
                    <a:pt x="480792" y="157229"/>
                  </a:lnTo>
                  <a:lnTo>
                    <a:pt x="488667" y="148907"/>
                  </a:lnTo>
                  <a:lnTo>
                    <a:pt x="490644" y="142639"/>
                  </a:lnTo>
                  <a:lnTo>
                    <a:pt x="490644" y="91496"/>
                  </a:lnTo>
                  <a:lnTo>
                    <a:pt x="488667" y="85246"/>
                  </a:lnTo>
                  <a:lnTo>
                    <a:pt x="484710" y="81105"/>
                  </a:lnTo>
                  <a:lnTo>
                    <a:pt x="480792" y="76925"/>
                  </a:lnTo>
                  <a:lnTo>
                    <a:pt x="475027" y="74835"/>
                  </a:lnTo>
                  <a:lnTo>
                    <a:pt x="515589" y="74835"/>
                  </a:lnTo>
                  <a:lnTo>
                    <a:pt x="517134" y="77900"/>
                  </a:lnTo>
                  <a:lnTo>
                    <a:pt x="519852" y="88139"/>
                  </a:lnTo>
                  <a:lnTo>
                    <a:pt x="520758" y="99631"/>
                  </a:lnTo>
                  <a:lnTo>
                    <a:pt x="520758" y="134279"/>
                  </a:lnTo>
                  <a:lnTo>
                    <a:pt x="519852" y="145869"/>
                  </a:lnTo>
                  <a:lnTo>
                    <a:pt x="517134" y="156179"/>
                  </a:lnTo>
                  <a:lnTo>
                    <a:pt x="515568" y="159300"/>
                  </a:lnTo>
                  <a:close/>
                </a:path>
                <a:path w="797560" h="226694">
                  <a:moveTo>
                    <a:pt x="596734" y="76516"/>
                  </a:moveTo>
                  <a:lnTo>
                    <a:pt x="581650" y="76516"/>
                  </a:lnTo>
                  <a:lnTo>
                    <a:pt x="584673" y="63586"/>
                  </a:lnTo>
                  <a:lnTo>
                    <a:pt x="591222" y="54350"/>
                  </a:lnTo>
                  <a:lnTo>
                    <a:pt x="601297" y="48808"/>
                  </a:lnTo>
                  <a:lnTo>
                    <a:pt x="614898" y="46961"/>
                  </a:lnTo>
                  <a:lnTo>
                    <a:pt x="625344" y="47832"/>
                  </a:lnTo>
                  <a:lnTo>
                    <a:pt x="658396" y="73941"/>
                  </a:lnTo>
                  <a:lnTo>
                    <a:pt x="602771" y="73941"/>
                  </a:lnTo>
                  <a:lnTo>
                    <a:pt x="597156" y="76123"/>
                  </a:lnTo>
                  <a:lnTo>
                    <a:pt x="596734" y="76516"/>
                  </a:lnTo>
                  <a:close/>
                </a:path>
                <a:path w="797560" h="226694">
                  <a:moveTo>
                    <a:pt x="586855" y="184880"/>
                  </a:moveTo>
                  <a:lnTo>
                    <a:pt x="556741" y="184880"/>
                  </a:lnTo>
                  <a:lnTo>
                    <a:pt x="556741" y="49255"/>
                  </a:lnTo>
                  <a:lnTo>
                    <a:pt x="586407" y="49255"/>
                  </a:lnTo>
                  <a:lnTo>
                    <a:pt x="581718" y="76123"/>
                  </a:lnTo>
                  <a:lnTo>
                    <a:pt x="581650" y="76516"/>
                  </a:lnTo>
                  <a:lnTo>
                    <a:pt x="596734" y="76516"/>
                  </a:lnTo>
                  <a:lnTo>
                    <a:pt x="589061" y="84855"/>
                  </a:lnTo>
                  <a:lnTo>
                    <a:pt x="588259" y="87031"/>
                  </a:lnTo>
                  <a:lnTo>
                    <a:pt x="586903" y="91310"/>
                  </a:lnTo>
                  <a:lnTo>
                    <a:pt x="586855" y="184880"/>
                  </a:lnTo>
                  <a:close/>
                </a:path>
                <a:path w="797560" h="226694">
                  <a:moveTo>
                    <a:pt x="663204" y="110378"/>
                  </a:moveTo>
                  <a:lnTo>
                    <a:pt x="633090" y="110378"/>
                  </a:lnTo>
                  <a:lnTo>
                    <a:pt x="633090" y="91310"/>
                  </a:lnTo>
                  <a:lnTo>
                    <a:pt x="631112" y="84855"/>
                  </a:lnTo>
                  <a:lnTo>
                    <a:pt x="623239" y="76123"/>
                  </a:lnTo>
                  <a:lnTo>
                    <a:pt x="617548" y="73941"/>
                  </a:lnTo>
                  <a:lnTo>
                    <a:pt x="658396" y="73941"/>
                  </a:lnTo>
                  <a:lnTo>
                    <a:pt x="659915" y="77159"/>
                  </a:lnTo>
                  <a:lnTo>
                    <a:pt x="662381" y="87031"/>
                  </a:lnTo>
                  <a:lnTo>
                    <a:pt x="663204" y="98065"/>
                  </a:lnTo>
                  <a:lnTo>
                    <a:pt x="663204" y="110378"/>
                  </a:lnTo>
                  <a:close/>
                </a:path>
                <a:path w="797560" h="226694">
                  <a:moveTo>
                    <a:pt x="746989" y="49255"/>
                  </a:moveTo>
                  <a:lnTo>
                    <a:pt x="716820" y="49255"/>
                  </a:lnTo>
                  <a:lnTo>
                    <a:pt x="716820" y="14888"/>
                  </a:lnTo>
                  <a:lnTo>
                    <a:pt x="746989" y="14888"/>
                  </a:lnTo>
                  <a:lnTo>
                    <a:pt x="746989" y="49255"/>
                  </a:lnTo>
                  <a:close/>
                </a:path>
                <a:path w="797560" h="226694">
                  <a:moveTo>
                    <a:pt x="797422" y="77578"/>
                  </a:moveTo>
                  <a:lnTo>
                    <a:pt x="681277" y="77578"/>
                  </a:lnTo>
                  <a:lnTo>
                    <a:pt x="681277" y="49255"/>
                  </a:lnTo>
                  <a:lnTo>
                    <a:pt x="797422" y="49255"/>
                  </a:lnTo>
                  <a:lnTo>
                    <a:pt x="797422" y="77578"/>
                  </a:lnTo>
                  <a:close/>
                </a:path>
                <a:path w="797560" h="226694">
                  <a:moveTo>
                    <a:pt x="795127" y="184880"/>
                  </a:moveTo>
                  <a:lnTo>
                    <a:pt x="756000" y="184880"/>
                  </a:lnTo>
                  <a:lnTo>
                    <a:pt x="747384" y="184250"/>
                  </a:lnTo>
                  <a:lnTo>
                    <a:pt x="717474" y="155316"/>
                  </a:lnTo>
                  <a:lnTo>
                    <a:pt x="716820" y="146875"/>
                  </a:lnTo>
                  <a:lnTo>
                    <a:pt x="716820" y="77578"/>
                  </a:lnTo>
                  <a:lnTo>
                    <a:pt x="746989" y="77578"/>
                  </a:lnTo>
                  <a:lnTo>
                    <a:pt x="746989" y="150494"/>
                  </a:lnTo>
                  <a:lnTo>
                    <a:pt x="747642" y="153012"/>
                  </a:lnTo>
                  <a:lnTo>
                    <a:pt x="750291" y="155849"/>
                  </a:lnTo>
                  <a:lnTo>
                    <a:pt x="752643" y="156557"/>
                  </a:lnTo>
                  <a:lnTo>
                    <a:pt x="795127" y="156557"/>
                  </a:lnTo>
                  <a:lnTo>
                    <a:pt x="795127" y="184880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91289" y="2087980"/>
            <a:ext cx="9887585" cy="675640"/>
          </a:xfrm>
          <a:custGeom>
            <a:avLst/>
            <a:gdLst/>
            <a:ahLst/>
            <a:cxnLst/>
            <a:rect l="l" t="t" r="r" b="b"/>
            <a:pathLst>
              <a:path w="9887585" h="675639">
                <a:moveTo>
                  <a:pt x="9810704" y="675523"/>
                </a:moveTo>
                <a:lnTo>
                  <a:pt x="76506" y="675523"/>
                </a:lnTo>
                <a:lnTo>
                  <a:pt x="71179" y="674990"/>
                </a:lnTo>
                <a:lnTo>
                  <a:pt x="31919" y="658737"/>
                </a:lnTo>
                <a:lnTo>
                  <a:pt x="4175" y="620007"/>
                </a:lnTo>
                <a:lnTo>
                  <a:pt x="0" y="599025"/>
                </a:lnTo>
                <a:lnTo>
                  <a:pt x="0" y="593641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99025"/>
                </a:lnTo>
                <a:lnTo>
                  <a:pt x="9870416" y="643609"/>
                </a:lnTo>
                <a:lnTo>
                  <a:pt x="9831686" y="671347"/>
                </a:lnTo>
                <a:lnTo>
                  <a:pt x="9816026" y="674990"/>
                </a:lnTo>
                <a:lnTo>
                  <a:pt x="9810704" y="675523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289" y="3009148"/>
            <a:ext cx="9887585" cy="4524375"/>
          </a:xfrm>
          <a:custGeom>
            <a:avLst/>
            <a:gdLst/>
            <a:ahLst/>
            <a:cxnLst/>
            <a:rect l="l" t="t" r="r" b="b"/>
            <a:pathLst>
              <a:path w="9887585" h="4524375">
                <a:moveTo>
                  <a:pt x="9810704" y="4523958"/>
                </a:moveTo>
                <a:lnTo>
                  <a:pt x="76506" y="4523958"/>
                </a:lnTo>
                <a:lnTo>
                  <a:pt x="71179" y="4523425"/>
                </a:lnTo>
                <a:lnTo>
                  <a:pt x="31919" y="4507172"/>
                </a:lnTo>
                <a:lnTo>
                  <a:pt x="4175" y="4468442"/>
                </a:lnTo>
                <a:lnTo>
                  <a:pt x="0" y="4447460"/>
                </a:lnTo>
                <a:lnTo>
                  <a:pt x="0" y="4442076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4447460"/>
                </a:lnTo>
                <a:lnTo>
                  <a:pt x="9870416" y="4492044"/>
                </a:lnTo>
                <a:lnTo>
                  <a:pt x="9831686" y="4519782"/>
                </a:lnTo>
                <a:lnTo>
                  <a:pt x="9816026" y="4523425"/>
                </a:lnTo>
                <a:lnTo>
                  <a:pt x="9810704" y="4523958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1068" y="1334252"/>
            <a:ext cx="236156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869" y="1438301"/>
            <a:ext cx="250073" cy="14021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56428" y="1334252"/>
            <a:ext cx="43815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407" y="2255420"/>
            <a:ext cx="194945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solidFill>
                  <a:srgbClr val="008600"/>
                </a:solidFill>
                <a:latin typeface="Courier New"/>
                <a:cs typeface="Courier New"/>
              </a:rPr>
              <a:t>help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(plt.hist)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407" y="3042301"/>
            <a:ext cx="8957310" cy="43040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Help</a:t>
            </a:r>
            <a:r>
              <a:rPr sz="18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on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function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hist</a:t>
            </a:r>
            <a:r>
              <a:rPr sz="18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in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module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matplotlib.pyplot:</a:t>
            </a:r>
            <a:endParaRPr sz="1800">
              <a:latin typeface="Courier New"/>
              <a:cs typeface="Courier New"/>
            </a:endParaRPr>
          </a:p>
          <a:p>
            <a:pPr marL="12700" marR="829310" algn="just">
              <a:lnSpc>
                <a:spcPct val="141800"/>
              </a:lnSpc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hist(x,</a:t>
            </a:r>
            <a:r>
              <a:rPr sz="18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bins=None,</a:t>
            </a:r>
            <a:r>
              <a:rPr sz="18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range=None,</a:t>
            </a:r>
            <a:r>
              <a:rPr sz="1800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density=False,</a:t>
            </a:r>
            <a:r>
              <a:rPr sz="18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weights=None,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cumulative=False,</a:t>
            </a:r>
            <a:r>
              <a:rPr sz="18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bottom=None,</a:t>
            </a:r>
            <a:r>
              <a:rPr sz="18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histtype='bar',</a:t>
            </a:r>
            <a:r>
              <a:rPr sz="1800" spc="-6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align='mid',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orientation='vertical',</a:t>
            </a:r>
            <a:r>
              <a:rPr sz="1800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rwidth=None,</a:t>
            </a:r>
            <a:r>
              <a:rPr sz="18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log=False,</a:t>
            </a:r>
            <a:r>
              <a:rPr sz="1800" spc="-7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color=None,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label=None,</a:t>
            </a:r>
            <a:r>
              <a:rPr sz="18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stacked=False,</a:t>
            </a:r>
            <a:r>
              <a:rPr sz="18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*,</a:t>
            </a:r>
            <a:r>
              <a:rPr sz="18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data=None,</a:t>
            </a:r>
            <a:r>
              <a:rPr sz="18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**kwargs)</a:t>
            </a:r>
            <a:endParaRPr sz="1800">
              <a:latin typeface="Courier New"/>
              <a:cs typeface="Courier New"/>
            </a:endParaRPr>
          </a:p>
          <a:p>
            <a:pPr marL="561975" algn="just">
              <a:lnSpc>
                <a:spcPct val="100000"/>
              </a:lnSpc>
              <a:spcBef>
                <a:spcPts val="900"/>
              </a:spcBef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Plot</a:t>
            </a:r>
            <a:r>
              <a:rPr sz="18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histogram.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800">
              <a:latin typeface="Courier New"/>
              <a:cs typeface="Courier New"/>
            </a:endParaRPr>
          </a:p>
          <a:p>
            <a:pPr marL="561975" marR="5080" algn="just">
              <a:lnSpc>
                <a:spcPct val="141800"/>
              </a:lnSpc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Compute</a:t>
            </a:r>
            <a:r>
              <a:rPr sz="18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and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draw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histogram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of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*x*.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return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value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is</a:t>
            </a:r>
            <a:r>
              <a:rPr sz="1800" spc="-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ourier New"/>
                <a:cs typeface="Courier New"/>
              </a:rPr>
              <a:t>a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tuple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(*n*,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*bins*,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*patches*)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or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([*n0*,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*n1*,</a:t>
            </a:r>
            <a:r>
              <a:rPr sz="1800" spc="-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...],</a:t>
            </a:r>
            <a:endParaRPr sz="1800">
              <a:latin typeface="Courier New"/>
              <a:cs typeface="Courier New"/>
            </a:endParaRPr>
          </a:p>
          <a:p>
            <a:pPr marL="561975" marR="142240" algn="just">
              <a:lnSpc>
                <a:spcPct val="141800"/>
              </a:lnSpc>
            </a:pP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*bins*,</a:t>
            </a:r>
            <a:r>
              <a:rPr sz="18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[*patches0*,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*patches1*,</a:t>
            </a:r>
            <a:r>
              <a:rPr sz="18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...])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18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input</a:t>
            </a:r>
            <a:r>
              <a:rPr sz="18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contains </a:t>
            </a:r>
            <a:r>
              <a:rPr sz="1800" dirty="0">
                <a:solidFill>
                  <a:srgbClr val="FFFFFF"/>
                </a:solidFill>
                <a:latin typeface="Courier New"/>
                <a:cs typeface="Courier New"/>
              </a:rPr>
              <a:t>multiple</a:t>
            </a:r>
            <a:r>
              <a:rPr sz="18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urier New"/>
                <a:cs typeface="Courier New"/>
              </a:rPr>
              <a:t>data.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563AE4-23C7-4E9A-5719-2D71CC2020AF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5E2FA97-37C2-F990-8C96-8A4F018E1BBE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0" dirty="0"/>
              <a:t>Column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170" dirty="0"/>
              <a:t> </a:t>
            </a:r>
            <a:r>
              <a:rPr spc="-470" dirty="0"/>
              <a:t>[</a:t>
            </a:r>
            <a:r>
              <a:rPr spc="-165" dirty="0"/>
              <a:t> </a:t>
            </a:r>
            <a:r>
              <a:rPr spc="-560" dirty="0"/>
              <a:t>]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2211070"/>
          </a:xfrm>
          <a:custGeom>
            <a:avLst/>
            <a:gdLst/>
            <a:ahLst/>
            <a:cxnLst/>
            <a:rect l="l" t="t" r="r" b="b"/>
            <a:pathLst>
              <a:path w="9887585" h="2211070">
                <a:moveTo>
                  <a:pt x="9810704" y="2210803"/>
                </a:moveTo>
                <a:lnTo>
                  <a:pt x="76506" y="2210803"/>
                </a:lnTo>
                <a:lnTo>
                  <a:pt x="71179" y="2210270"/>
                </a:lnTo>
                <a:lnTo>
                  <a:pt x="31919" y="2194017"/>
                </a:lnTo>
                <a:lnTo>
                  <a:pt x="4175" y="2155287"/>
                </a:lnTo>
                <a:lnTo>
                  <a:pt x="0" y="2134305"/>
                </a:lnTo>
                <a:lnTo>
                  <a:pt x="0" y="2128921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2134305"/>
                </a:lnTo>
                <a:lnTo>
                  <a:pt x="9870416" y="2178889"/>
                </a:lnTo>
                <a:lnTo>
                  <a:pt x="9831686" y="2206627"/>
                </a:lnTo>
                <a:lnTo>
                  <a:pt x="9816026" y="2210270"/>
                </a:lnTo>
                <a:lnTo>
                  <a:pt x="9810704" y="2210803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219138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brics[[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1989455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7C053F3-5418-6623-ACA4-186F304A4816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28DE00DA-BECA-A6E2-18F5-2BE9E904A63C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5" dirty="0"/>
              <a:t>Matplotlib</a:t>
            </a:r>
            <a:r>
              <a:rPr spc="-110" dirty="0"/>
              <a:t> </a:t>
            </a:r>
            <a:r>
              <a:rPr spc="-204"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1494790"/>
          </a:xfrm>
          <a:custGeom>
            <a:avLst/>
            <a:gdLst/>
            <a:ahLst/>
            <a:cxnLst/>
            <a:rect l="l" t="t" r="r" b="b"/>
            <a:pathLst>
              <a:path w="9887585" h="1494789">
                <a:moveTo>
                  <a:pt x="9810704" y="1494339"/>
                </a:moveTo>
                <a:lnTo>
                  <a:pt x="76506" y="1494339"/>
                </a:lnTo>
                <a:lnTo>
                  <a:pt x="71179" y="1493806"/>
                </a:lnTo>
                <a:lnTo>
                  <a:pt x="31919" y="1477553"/>
                </a:lnTo>
                <a:lnTo>
                  <a:pt x="4175" y="1438823"/>
                </a:lnTo>
                <a:lnTo>
                  <a:pt x="0" y="1417841"/>
                </a:lnTo>
                <a:lnTo>
                  <a:pt x="0" y="1412457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1417841"/>
                </a:lnTo>
                <a:lnTo>
                  <a:pt x="9870416" y="1462425"/>
                </a:lnTo>
                <a:lnTo>
                  <a:pt x="9831686" y="1490163"/>
                </a:lnTo>
                <a:lnTo>
                  <a:pt x="9816026" y="1493806"/>
                </a:lnTo>
                <a:lnTo>
                  <a:pt x="9810704" y="1494339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407" y="1199966"/>
            <a:ext cx="7440930" cy="125412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values</a:t>
            </a:r>
            <a:r>
              <a:rPr sz="1800" spc="-1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 [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0.6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1.4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1.6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2.2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2.5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2.6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3.2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3.5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3.9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4.2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6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800">
              <a:latin typeface="Courier New"/>
              <a:cs typeface="Courier New"/>
            </a:endParaRPr>
          </a:p>
          <a:p>
            <a:pPr marL="12700" marR="4122420">
              <a:lnSpc>
                <a:spcPct val="149200"/>
              </a:lnSpc>
            </a:pPr>
            <a:r>
              <a:rPr sz="1800" dirty="0">
                <a:solidFill>
                  <a:srgbClr val="04182D"/>
                </a:solidFill>
                <a:latin typeface="Courier New"/>
                <a:cs typeface="Courier New"/>
              </a:rPr>
              <a:t>plt.hist(values,</a:t>
            </a:r>
            <a:r>
              <a:rPr sz="1800" spc="-8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bins=</a:t>
            </a:r>
            <a:r>
              <a:rPr sz="1800" spc="-10" dirty="0">
                <a:solidFill>
                  <a:srgbClr val="BE2F72"/>
                </a:solidFill>
                <a:latin typeface="Courier New"/>
                <a:cs typeface="Courier New"/>
              </a:rPr>
              <a:t>3</a:t>
            </a:r>
            <a:r>
              <a:rPr sz="1800" spc="-10" dirty="0">
                <a:solidFill>
                  <a:srgbClr val="04182D"/>
                </a:solidFill>
                <a:latin typeface="Courier New"/>
                <a:cs typeface="Courier New"/>
              </a:rPr>
              <a:t>) plt.show()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5487" y="3291795"/>
            <a:ext cx="4732763" cy="37609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10795C-5D70-2F8B-6A6D-9EF16FA31EBA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3B71D701-1DC6-5691-A284-A99DF0E99927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518477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60" dirty="0"/>
              <a:t>Population</a:t>
            </a:r>
            <a:r>
              <a:rPr spc="-135" dirty="0"/>
              <a:t> </a:t>
            </a:r>
            <a:r>
              <a:rPr spc="-130" dirty="0"/>
              <a:t>pyramid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819" y="1311706"/>
            <a:ext cx="4488785" cy="4892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4E3D3B-A7B0-D3AA-7307-AB31986C8A2F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B67E7C4-2772-29B6-F51C-965180ADF706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909"/>
            <a:ext cx="5184775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60" dirty="0"/>
              <a:t>Population</a:t>
            </a:r>
            <a:r>
              <a:rPr spc="-135" dirty="0"/>
              <a:t> </a:t>
            </a:r>
            <a:r>
              <a:rPr spc="-130" dirty="0"/>
              <a:t>pyramid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819" y="1311706"/>
            <a:ext cx="8970980" cy="4892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D96AB4-AE31-337A-2EEA-079E5CFB8CB5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88C4B00-2671-EF7B-346A-0740CEB81444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9ED30-1BDD-DD1C-DD16-C89456A12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9E6091-1589-3C1F-2870-02903DACCB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4447" y="4246927"/>
            <a:ext cx="5387103" cy="1359346"/>
          </a:xfrm>
          <a:prstGeom prst="rect">
            <a:avLst/>
          </a:prstGeom>
        </p:spPr>
        <p:txBody>
          <a:bodyPr vert="horz" wrap="square" lIns="0" tIns="36322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2860"/>
              </a:spcBef>
            </a:pPr>
            <a:r>
              <a:rPr lang="en-US" sz="6450" spc="-375" dirty="0">
                <a:latin typeface="Lora" pitchFamily="2" charset="0"/>
              </a:rPr>
              <a:t>Customization</a:t>
            </a:r>
            <a:endParaRPr sz="6450" dirty="0">
              <a:latin typeface="Lora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0788FA8-F161-02CA-9190-37ADE80B130F}"/>
              </a:ext>
            </a:extLst>
          </p:cNvPr>
          <p:cNvGrpSpPr/>
          <p:nvPr/>
        </p:nvGrpSpPr>
        <p:grpSpPr>
          <a:xfrm>
            <a:off x="7840981" y="4278835"/>
            <a:ext cx="982980" cy="982980"/>
            <a:chOff x="7287462" y="4544403"/>
            <a:chExt cx="982980" cy="98298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651EF75-00E1-87CF-20D8-40B4ADB69D05}"/>
                </a:ext>
              </a:extLst>
            </p:cNvPr>
            <p:cNvSpPr/>
            <p:nvPr/>
          </p:nvSpPr>
          <p:spPr>
            <a:xfrm>
              <a:off x="7287462" y="4544403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982979" h="982979">
                  <a:moveTo>
                    <a:pt x="491289" y="982579"/>
                  </a:moveTo>
                  <a:lnTo>
                    <a:pt x="443135" y="980213"/>
                  </a:lnTo>
                  <a:lnTo>
                    <a:pt x="395442" y="973138"/>
                  </a:lnTo>
                  <a:lnTo>
                    <a:pt x="348674" y="961423"/>
                  </a:lnTo>
                  <a:lnTo>
                    <a:pt x="303281" y="945180"/>
                  </a:lnTo>
                  <a:lnTo>
                    <a:pt x="259698" y="924569"/>
                  </a:lnTo>
                  <a:lnTo>
                    <a:pt x="218343" y="899783"/>
                  </a:lnTo>
                  <a:lnTo>
                    <a:pt x="179618" y="871061"/>
                  </a:lnTo>
                  <a:lnTo>
                    <a:pt x="143895" y="838684"/>
                  </a:lnTo>
                  <a:lnTo>
                    <a:pt x="111517" y="802961"/>
                  </a:lnTo>
                  <a:lnTo>
                    <a:pt x="82797" y="764235"/>
                  </a:lnTo>
                  <a:lnTo>
                    <a:pt x="58010" y="722881"/>
                  </a:lnTo>
                  <a:lnTo>
                    <a:pt x="37397" y="679297"/>
                  </a:lnTo>
                  <a:lnTo>
                    <a:pt x="21154" y="633902"/>
                  </a:lnTo>
                  <a:lnTo>
                    <a:pt x="9439" y="587136"/>
                  </a:lnTo>
                  <a:lnTo>
                    <a:pt x="2365" y="539443"/>
                  </a:lnTo>
                  <a:lnTo>
                    <a:pt x="0" y="491289"/>
                  </a:lnTo>
                  <a:lnTo>
                    <a:pt x="591" y="467183"/>
                  </a:lnTo>
                  <a:lnTo>
                    <a:pt x="5317" y="419202"/>
                  </a:lnTo>
                  <a:lnTo>
                    <a:pt x="14722" y="371916"/>
                  </a:lnTo>
                  <a:lnTo>
                    <a:pt x="28718" y="325778"/>
                  </a:lnTo>
                  <a:lnTo>
                    <a:pt x="47168" y="281235"/>
                  </a:lnTo>
                  <a:lnTo>
                    <a:pt x="69896" y="238716"/>
                  </a:lnTo>
                  <a:lnTo>
                    <a:pt x="96681" y="198628"/>
                  </a:lnTo>
                  <a:lnTo>
                    <a:pt x="127267" y="161359"/>
                  </a:lnTo>
                  <a:lnTo>
                    <a:pt x="161359" y="127267"/>
                  </a:lnTo>
                  <a:lnTo>
                    <a:pt x="198628" y="96681"/>
                  </a:lnTo>
                  <a:lnTo>
                    <a:pt x="238716" y="69896"/>
                  </a:lnTo>
                  <a:lnTo>
                    <a:pt x="281235" y="47168"/>
                  </a:lnTo>
                  <a:lnTo>
                    <a:pt x="325778" y="28718"/>
                  </a:lnTo>
                  <a:lnTo>
                    <a:pt x="371916" y="14722"/>
                  </a:lnTo>
                  <a:lnTo>
                    <a:pt x="419202" y="5317"/>
                  </a:lnTo>
                  <a:lnTo>
                    <a:pt x="467183" y="591"/>
                  </a:lnTo>
                  <a:lnTo>
                    <a:pt x="491289" y="0"/>
                  </a:lnTo>
                  <a:lnTo>
                    <a:pt x="515396" y="591"/>
                  </a:lnTo>
                  <a:lnTo>
                    <a:pt x="563376" y="5317"/>
                  </a:lnTo>
                  <a:lnTo>
                    <a:pt x="610662" y="14722"/>
                  </a:lnTo>
                  <a:lnTo>
                    <a:pt x="656800" y="28718"/>
                  </a:lnTo>
                  <a:lnTo>
                    <a:pt x="701343" y="47168"/>
                  </a:lnTo>
                  <a:lnTo>
                    <a:pt x="743863" y="69896"/>
                  </a:lnTo>
                  <a:lnTo>
                    <a:pt x="783950" y="96681"/>
                  </a:lnTo>
                  <a:lnTo>
                    <a:pt x="821219" y="127267"/>
                  </a:lnTo>
                  <a:lnTo>
                    <a:pt x="855311" y="161359"/>
                  </a:lnTo>
                  <a:lnTo>
                    <a:pt x="885897" y="198628"/>
                  </a:lnTo>
                  <a:lnTo>
                    <a:pt x="912683" y="238716"/>
                  </a:lnTo>
                  <a:lnTo>
                    <a:pt x="935409" y="281235"/>
                  </a:lnTo>
                  <a:lnTo>
                    <a:pt x="953859" y="325778"/>
                  </a:lnTo>
                  <a:lnTo>
                    <a:pt x="967855" y="371916"/>
                  </a:lnTo>
                  <a:lnTo>
                    <a:pt x="977262" y="419202"/>
                  </a:lnTo>
                  <a:lnTo>
                    <a:pt x="981987" y="467183"/>
                  </a:lnTo>
                  <a:lnTo>
                    <a:pt x="982579" y="491289"/>
                  </a:lnTo>
                  <a:lnTo>
                    <a:pt x="981987" y="515396"/>
                  </a:lnTo>
                  <a:lnTo>
                    <a:pt x="977262" y="563376"/>
                  </a:lnTo>
                  <a:lnTo>
                    <a:pt x="967855" y="610662"/>
                  </a:lnTo>
                  <a:lnTo>
                    <a:pt x="953859" y="656800"/>
                  </a:lnTo>
                  <a:lnTo>
                    <a:pt x="935409" y="701343"/>
                  </a:lnTo>
                  <a:lnTo>
                    <a:pt x="912683" y="743863"/>
                  </a:lnTo>
                  <a:lnTo>
                    <a:pt x="885897" y="783950"/>
                  </a:lnTo>
                  <a:lnTo>
                    <a:pt x="855311" y="821219"/>
                  </a:lnTo>
                  <a:lnTo>
                    <a:pt x="821219" y="855311"/>
                  </a:lnTo>
                  <a:lnTo>
                    <a:pt x="783950" y="885897"/>
                  </a:lnTo>
                  <a:lnTo>
                    <a:pt x="743863" y="912683"/>
                  </a:lnTo>
                  <a:lnTo>
                    <a:pt x="701343" y="935409"/>
                  </a:lnTo>
                  <a:lnTo>
                    <a:pt x="656800" y="953859"/>
                  </a:lnTo>
                  <a:lnTo>
                    <a:pt x="610662" y="967855"/>
                  </a:lnTo>
                  <a:lnTo>
                    <a:pt x="563376" y="977262"/>
                  </a:lnTo>
                  <a:lnTo>
                    <a:pt x="515396" y="981987"/>
                  </a:lnTo>
                  <a:lnTo>
                    <a:pt x="491289" y="982579"/>
                  </a:lnTo>
                  <a:close/>
                </a:path>
              </a:pathLst>
            </a:custGeom>
            <a:solidFill>
              <a:srgbClr val="04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CBABC01-4025-4F01-6AB7-5B5AC48D454D}"/>
                </a:ext>
              </a:extLst>
            </p:cNvPr>
            <p:cNvSpPr/>
            <p:nvPr/>
          </p:nvSpPr>
          <p:spPr>
            <a:xfrm>
              <a:off x="7522166" y="4779053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117427" y="381295"/>
                  </a:moveTo>
                  <a:lnTo>
                    <a:pt x="74715" y="381295"/>
                  </a:lnTo>
                  <a:lnTo>
                    <a:pt x="50407" y="376671"/>
                  </a:lnTo>
                  <a:lnTo>
                    <a:pt x="17654" y="344031"/>
                  </a:lnTo>
                  <a:lnTo>
                    <a:pt x="2057" y="285327"/>
                  </a:lnTo>
                  <a:lnTo>
                    <a:pt x="0" y="254880"/>
                  </a:lnTo>
                  <a:lnTo>
                    <a:pt x="2201" y="226301"/>
                  </a:lnTo>
                  <a:lnTo>
                    <a:pt x="19908" y="166878"/>
                  </a:lnTo>
                  <a:lnTo>
                    <a:pt x="60328" y="135493"/>
                  </a:lnTo>
                  <a:lnTo>
                    <a:pt x="86297" y="131496"/>
                  </a:lnTo>
                  <a:lnTo>
                    <a:pt x="257155" y="131496"/>
                  </a:lnTo>
                  <a:lnTo>
                    <a:pt x="257155" y="115868"/>
                  </a:lnTo>
                  <a:lnTo>
                    <a:pt x="132921" y="115868"/>
                  </a:lnTo>
                  <a:lnTo>
                    <a:pt x="132921" y="68974"/>
                  </a:lnTo>
                  <a:lnTo>
                    <a:pt x="144265" y="27131"/>
                  </a:lnTo>
                  <a:lnTo>
                    <a:pt x="195046" y="5018"/>
                  </a:lnTo>
                  <a:lnTo>
                    <a:pt x="238678" y="386"/>
                  </a:lnTo>
                  <a:lnTo>
                    <a:pt x="254403" y="0"/>
                  </a:lnTo>
                  <a:lnTo>
                    <a:pt x="270474" y="246"/>
                  </a:lnTo>
                  <a:lnTo>
                    <a:pt x="319125" y="5018"/>
                  </a:lnTo>
                  <a:lnTo>
                    <a:pt x="362827" y="26580"/>
                  </a:lnTo>
                  <a:lnTo>
                    <a:pt x="375076" y="43991"/>
                  </a:lnTo>
                  <a:lnTo>
                    <a:pt x="186925" y="43991"/>
                  </a:lnTo>
                  <a:lnTo>
                    <a:pt x="176932" y="46017"/>
                  </a:lnTo>
                  <a:lnTo>
                    <a:pt x="168775" y="51539"/>
                  </a:lnTo>
                  <a:lnTo>
                    <a:pt x="163276" y="59722"/>
                  </a:lnTo>
                  <a:lnTo>
                    <a:pt x="161260" y="69732"/>
                  </a:lnTo>
                  <a:lnTo>
                    <a:pt x="163276" y="79698"/>
                  </a:lnTo>
                  <a:lnTo>
                    <a:pt x="168775" y="87831"/>
                  </a:lnTo>
                  <a:lnTo>
                    <a:pt x="176932" y="93311"/>
                  </a:lnTo>
                  <a:lnTo>
                    <a:pt x="186925" y="95320"/>
                  </a:lnTo>
                  <a:lnTo>
                    <a:pt x="381242" y="95320"/>
                  </a:lnTo>
                  <a:lnTo>
                    <a:pt x="381242" y="186127"/>
                  </a:lnTo>
                  <a:lnTo>
                    <a:pt x="376394" y="210390"/>
                  </a:lnTo>
                  <a:lnTo>
                    <a:pt x="363137" y="230270"/>
                  </a:lnTo>
                  <a:lnTo>
                    <a:pt x="343403" y="243710"/>
                  </a:lnTo>
                  <a:lnTo>
                    <a:pt x="319125" y="248647"/>
                  </a:lnTo>
                  <a:lnTo>
                    <a:pt x="195036" y="248647"/>
                  </a:lnTo>
                  <a:lnTo>
                    <a:pt x="165136" y="254880"/>
                  </a:lnTo>
                  <a:lnTo>
                    <a:pt x="140432" y="271636"/>
                  </a:lnTo>
                  <a:lnTo>
                    <a:pt x="123629" y="296005"/>
                  </a:lnTo>
                  <a:lnTo>
                    <a:pt x="117427" y="325077"/>
                  </a:lnTo>
                  <a:lnTo>
                    <a:pt x="117427" y="381295"/>
                  </a:lnTo>
                  <a:close/>
                </a:path>
                <a:path w="513715" h="513714">
                  <a:moveTo>
                    <a:pt x="381242" y="95320"/>
                  </a:moveTo>
                  <a:lnTo>
                    <a:pt x="186925" y="95320"/>
                  </a:lnTo>
                  <a:lnTo>
                    <a:pt x="196895" y="93311"/>
                  </a:lnTo>
                  <a:lnTo>
                    <a:pt x="205054" y="87831"/>
                  </a:lnTo>
                  <a:lnTo>
                    <a:pt x="210565" y="79698"/>
                  </a:lnTo>
                  <a:lnTo>
                    <a:pt x="212588" y="69732"/>
                  </a:lnTo>
                  <a:lnTo>
                    <a:pt x="210565" y="59722"/>
                  </a:lnTo>
                  <a:lnTo>
                    <a:pt x="205054" y="51539"/>
                  </a:lnTo>
                  <a:lnTo>
                    <a:pt x="196895" y="46017"/>
                  </a:lnTo>
                  <a:lnTo>
                    <a:pt x="186925" y="43991"/>
                  </a:lnTo>
                  <a:lnTo>
                    <a:pt x="375076" y="43991"/>
                  </a:lnTo>
                  <a:lnTo>
                    <a:pt x="376277" y="45698"/>
                  </a:lnTo>
                  <a:lnTo>
                    <a:pt x="381242" y="68974"/>
                  </a:lnTo>
                  <a:lnTo>
                    <a:pt x="381242" y="95320"/>
                  </a:lnTo>
                  <a:close/>
                </a:path>
                <a:path w="513715" h="513714">
                  <a:moveTo>
                    <a:pt x="252945" y="513267"/>
                  </a:moveTo>
                  <a:lnTo>
                    <a:pt x="193919" y="503972"/>
                  </a:lnTo>
                  <a:lnTo>
                    <a:pt x="150633" y="481799"/>
                  </a:lnTo>
                  <a:lnTo>
                    <a:pt x="131929" y="441931"/>
                  </a:lnTo>
                  <a:lnTo>
                    <a:pt x="132049" y="325077"/>
                  </a:lnTo>
                  <a:lnTo>
                    <a:pt x="136845" y="301852"/>
                  </a:lnTo>
                  <a:lnTo>
                    <a:pt x="150204" y="282091"/>
                  </a:lnTo>
                  <a:lnTo>
                    <a:pt x="169924" y="268603"/>
                  </a:lnTo>
                  <a:lnTo>
                    <a:pt x="193919" y="263613"/>
                  </a:lnTo>
                  <a:lnTo>
                    <a:pt x="317760" y="263613"/>
                  </a:lnTo>
                  <a:lnTo>
                    <a:pt x="347269" y="257429"/>
                  </a:lnTo>
                  <a:lnTo>
                    <a:pt x="371957" y="240671"/>
                  </a:lnTo>
                  <a:lnTo>
                    <a:pt x="388909" y="216031"/>
                  </a:lnTo>
                  <a:lnTo>
                    <a:pt x="395207" y="186127"/>
                  </a:lnTo>
                  <a:lnTo>
                    <a:pt x="395207" y="131982"/>
                  </a:lnTo>
                  <a:lnTo>
                    <a:pt x="441733" y="131982"/>
                  </a:lnTo>
                  <a:lnTo>
                    <a:pt x="482921" y="149689"/>
                  </a:lnTo>
                  <a:lnTo>
                    <a:pt x="503721" y="193872"/>
                  </a:lnTo>
                  <a:lnTo>
                    <a:pt x="513227" y="259988"/>
                  </a:lnTo>
                  <a:lnTo>
                    <a:pt x="510929" y="289354"/>
                  </a:lnTo>
                  <a:lnTo>
                    <a:pt x="493822" y="343327"/>
                  </a:lnTo>
                  <a:lnTo>
                    <a:pt x="464860" y="375435"/>
                  </a:lnTo>
                  <a:lnTo>
                    <a:pt x="441733" y="379882"/>
                  </a:lnTo>
                  <a:lnTo>
                    <a:pt x="255913" y="379882"/>
                  </a:lnTo>
                  <a:lnTo>
                    <a:pt x="255913" y="395392"/>
                  </a:lnTo>
                  <a:lnTo>
                    <a:pt x="379745" y="395392"/>
                  </a:lnTo>
                  <a:lnTo>
                    <a:pt x="379745" y="417958"/>
                  </a:lnTo>
                  <a:lnTo>
                    <a:pt x="311579" y="417958"/>
                  </a:lnTo>
                  <a:lnTo>
                    <a:pt x="301610" y="419966"/>
                  </a:lnTo>
                  <a:lnTo>
                    <a:pt x="293450" y="425443"/>
                  </a:lnTo>
                  <a:lnTo>
                    <a:pt x="287939" y="433574"/>
                  </a:lnTo>
                  <a:lnTo>
                    <a:pt x="285917" y="443541"/>
                  </a:lnTo>
                  <a:lnTo>
                    <a:pt x="287940" y="453552"/>
                  </a:lnTo>
                  <a:lnTo>
                    <a:pt x="293451" y="461737"/>
                  </a:lnTo>
                  <a:lnTo>
                    <a:pt x="301610" y="467260"/>
                  </a:lnTo>
                  <a:lnTo>
                    <a:pt x="311579" y="469287"/>
                  </a:lnTo>
                  <a:lnTo>
                    <a:pt x="371226" y="469287"/>
                  </a:lnTo>
                  <a:lnTo>
                    <a:pt x="360455" y="482826"/>
                  </a:lnTo>
                  <a:lnTo>
                    <a:pt x="340610" y="495479"/>
                  </a:lnTo>
                  <a:lnTo>
                    <a:pt x="317757" y="503972"/>
                  </a:lnTo>
                  <a:lnTo>
                    <a:pt x="284115" y="511233"/>
                  </a:lnTo>
                  <a:lnTo>
                    <a:pt x="252945" y="513267"/>
                  </a:lnTo>
                  <a:close/>
                </a:path>
                <a:path w="513715" h="513714">
                  <a:moveTo>
                    <a:pt x="371226" y="469287"/>
                  </a:moveTo>
                  <a:lnTo>
                    <a:pt x="311579" y="469287"/>
                  </a:lnTo>
                  <a:lnTo>
                    <a:pt x="321571" y="467260"/>
                  </a:lnTo>
                  <a:lnTo>
                    <a:pt x="329729" y="461737"/>
                  </a:lnTo>
                  <a:lnTo>
                    <a:pt x="335228" y="453552"/>
                  </a:lnTo>
                  <a:lnTo>
                    <a:pt x="337245" y="443541"/>
                  </a:lnTo>
                  <a:lnTo>
                    <a:pt x="335228" y="433574"/>
                  </a:lnTo>
                  <a:lnTo>
                    <a:pt x="329729" y="425443"/>
                  </a:lnTo>
                  <a:lnTo>
                    <a:pt x="321571" y="419966"/>
                  </a:lnTo>
                  <a:lnTo>
                    <a:pt x="311579" y="417958"/>
                  </a:lnTo>
                  <a:lnTo>
                    <a:pt x="379745" y="417958"/>
                  </a:lnTo>
                  <a:lnTo>
                    <a:pt x="379745" y="441931"/>
                  </a:lnTo>
                  <a:lnTo>
                    <a:pt x="374449" y="465236"/>
                  </a:lnTo>
                  <a:lnTo>
                    <a:pt x="371226" y="469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D45C49-FA34-F6DC-F783-E24D93F50082}"/>
              </a:ext>
            </a:extLst>
          </p:cNvPr>
          <p:cNvCxnSpPr/>
          <p:nvPr/>
        </p:nvCxnSpPr>
        <p:spPr>
          <a:xfrm>
            <a:off x="9150350" y="4381500"/>
            <a:ext cx="6019800" cy="321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CAB7075-56BD-D665-EB9C-3D55C2686E21}"/>
              </a:ext>
            </a:extLst>
          </p:cNvPr>
          <p:cNvSpPr txBox="1"/>
          <p:nvPr/>
        </p:nvSpPr>
        <p:spPr>
          <a:xfrm>
            <a:off x="9799431" y="3138931"/>
            <a:ext cx="55074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b="1" spc="-95" dirty="0">
                <a:latin typeface="Lora" pitchFamily="2" charset="0"/>
              </a:rPr>
              <a:t>P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25" dirty="0">
                <a:latin typeface="Lora" pitchFamily="2" charset="0"/>
              </a:rPr>
              <a:t>Y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-90" dirty="0">
                <a:latin typeface="Lora" pitchFamily="2" charset="0"/>
              </a:rPr>
              <a:t>T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60" dirty="0">
                <a:latin typeface="Lora" pitchFamily="2" charset="0"/>
              </a:rPr>
              <a:t>H</a:t>
            </a:r>
            <a:r>
              <a:rPr lang="pt-BR" sz="6600" b="1" spc="-335" dirty="0">
                <a:latin typeface="Lora" pitchFamily="2" charset="0"/>
              </a:rPr>
              <a:t> </a:t>
            </a:r>
            <a:r>
              <a:rPr lang="pt-BR" sz="6600" b="1" spc="65" dirty="0">
                <a:latin typeface="Lora" pitchFamily="2" charset="0"/>
              </a:rPr>
              <a:t>O</a:t>
            </a:r>
            <a:r>
              <a:rPr lang="pt-BR" sz="6600" b="1" spc="-330" dirty="0">
                <a:latin typeface="Lora" pitchFamily="2" charset="0"/>
              </a:rPr>
              <a:t> </a:t>
            </a:r>
            <a:r>
              <a:rPr lang="pt-BR" sz="6600" b="1" spc="-50" dirty="0">
                <a:latin typeface="Lora" pitchFamily="2" charset="0"/>
              </a:rPr>
              <a:t>N</a:t>
            </a:r>
            <a:endParaRPr lang="en-US" sz="6600" b="1" dirty="0">
              <a:latin typeface="Lor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4F7E95-3DA7-089D-4A82-45AF769DF304}"/>
              </a:ext>
            </a:extLst>
          </p:cNvPr>
          <p:cNvSpPr/>
          <p:nvPr/>
        </p:nvSpPr>
        <p:spPr>
          <a:xfrm>
            <a:off x="-62229" y="-25037"/>
            <a:ext cx="7778750" cy="88773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B04675F-1F7C-55B5-30FB-C2651953F86D}"/>
              </a:ext>
            </a:extLst>
          </p:cNvPr>
          <p:cNvSpPr/>
          <p:nvPr/>
        </p:nvSpPr>
        <p:spPr>
          <a:xfrm>
            <a:off x="-226127" y="-561164"/>
            <a:ext cx="8338641" cy="5331489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45587-A1BC-814E-7B9D-D231DF119AED}"/>
              </a:ext>
            </a:extLst>
          </p:cNvPr>
          <p:cNvSpPr txBox="1"/>
          <p:nvPr/>
        </p:nvSpPr>
        <p:spPr>
          <a:xfrm flipH="1">
            <a:off x="1632394" y="4611701"/>
            <a:ext cx="568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Omar Mohsen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837ABD-CF35-8805-2FA7-E79513E3E9A4}"/>
              </a:ext>
            </a:extLst>
          </p:cNvPr>
          <p:cNvSpPr txBox="1"/>
          <p:nvPr/>
        </p:nvSpPr>
        <p:spPr>
          <a:xfrm flipH="1">
            <a:off x="1305120" y="3447838"/>
            <a:ext cx="5689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Zakaria Ahmed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53A4A6-3D21-CC2D-6C37-83DC091AB490}"/>
              </a:ext>
            </a:extLst>
          </p:cNvPr>
          <p:cNvSpPr txBox="1"/>
          <p:nvPr/>
        </p:nvSpPr>
        <p:spPr>
          <a:xfrm flipH="1">
            <a:off x="1664144" y="5775564"/>
            <a:ext cx="455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Calligraphy" panose="03010101010101010101" pitchFamily="66" charset="0"/>
                <a:cs typeface="LilyUPC" panose="020B0502040204020203" pitchFamily="34" charset="-34"/>
              </a:rPr>
              <a:t>Bassant Adel</a:t>
            </a:r>
          </a:p>
        </p:txBody>
      </p:sp>
    </p:spTree>
    <p:extLst>
      <p:ext uri="{BB962C8B-B14F-4D97-AF65-F5344CB8AC3E}">
        <p14:creationId xmlns:p14="http://schemas.microsoft.com/office/powerpoint/2010/main" val="13963799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Data</a:t>
            </a:r>
            <a:r>
              <a:rPr spc="-235" dirty="0"/>
              <a:t> </a:t>
            </a:r>
            <a:r>
              <a:rPr spc="-225" dirty="0"/>
              <a:t>visualization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9" y="1351046"/>
            <a:ext cx="102351" cy="102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991" y="1832100"/>
            <a:ext cx="122822" cy="1228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991" y="2487153"/>
            <a:ext cx="122822" cy="1228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759" y="3152441"/>
            <a:ext cx="102351" cy="1023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9991" y="3633495"/>
            <a:ext cx="122822" cy="1228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9991" y="4288548"/>
            <a:ext cx="122822" cy="1228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7056" y="1076325"/>
            <a:ext cx="3676650" cy="346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9245" indent="-368935">
              <a:lnSpc>
                <a:spcPct val="126400"/>
              </a:lnSpc>
              <a:spcBef>
                <a:spcPts val="95"/>
              </a:spcBef>
            </a:pPr>
            <a:r>
              <a:rPr sz="2550" spc="200" dirty="0">
                <a:solidFill>
                  <a:srgbClr val="04182D"/>
                </a:solidFill>
                <a:latin typeface="Tahoma"/>
                <a:cs typeface="Tahoma"/>
              </a:rPr>
              <a:t>Many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70" dirty="0">
                <a:solidFill>
                  <a:srgbClr val="04182D"/>
                </a:solidFill>
                <a:latin typeface="Tahoma"/>
                <a:cs typeface="Tahoma"/>
              </a:rPr>
              <a:t>options </a:t>
            </a:r>
            <a:r>
              <a:rPr sz="2550" spc="75" dirty="0">
                <a:solidFill>
                  <a:srgbClr val="04182D"/>
                </a:solidFill>
                <a:latin typeface="Tahoma"/>
                <a:cs typeface="Tahoma"/>
              </a:rPr>
              <a:t>Different</a:t>
            </a:r>
            <a:r>
              <a:rPr sz="2550" spc="-3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plot</a:t>
            </a:r>
            <a:r>
              <a:rPr sz="2550" spc="-2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5" dirty="0">
                <a:solidFill>
                  <a:srgbClr val="04182D"/>
                </a:solidFill>
                <a:latin typeface="Tahoma"/>
                <a:cs typeface="Tahoma"/>
              </a:rPr>
              <a:t>types</a:t>
            </a:r>
            <a:endParaRPr sz="2550">
              <a:latin typeface="Tahoma"/>
              <a:cs typeface="Tahoma"/>
            </a:endParaRPr>
          </a:p>
          <a:p>
            <a:pPr marL="12700" marR="26670" indent="368300">
              <a:lnSpc>
                <a:spcPts val="5160"/>
              </a:lnSpc>
              <a:spcBef>
                <a:spcPts val="520"/>
              </a:spcBef>
            </a:pPr>
            <a:r>
              <a:rPr sz="2550" spc="200" dirty="0">
                <a:solidFill>
                  <a:srgbClr val="04182D"/>
                </a:solidFill>
                <a:latin typeface="Tahoma"/>
                <a:cs typeface="Tahoma"/>
              </a:rPr>
              <a:t>Many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85" dirty="0">
                <a:solidFill>
                  <a:srgbClr val="04182D"/>
                </a:solidFill>
                <a:latin typeface="Tahoma"/>
                <a:cs typeface="Tahoma"/>
              </a:rPr>
              <a:t>customizations </a:t>
            </a:r>
            <a:r>
              <a:rPr sz="2550" spc="170" dirty="0">
                <a:solidFill>
                  <a:srgbClr val="04182D"/>
                </a:solidFill>
                <a:latin typeface="Tahoma"/>
                <a:cs typeface="Tahoma"/>
              </a:rPr>
              <a:t>Choice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depends</a:t>
            </a:r>
            <a:r>
              <a:rPr sz="2550" spc="-3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50" dirty="0">
                <a:solidFill>
                  <a:srgbClr val="04182D"/>
                </a:solidFill>
                <a:latin typeface="Tahoma"/>
                <a:cs typeface="Tahoma"/>
              </a:rPr>
              <a:t>on</a:t>
            </a:r>
            <a:endParaRPr sz="255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284"/>
              </a:spcBef>
            </a:pPr>
            <a:r>
              <a:rPr sz="2550" spc="140" dirty="0">
                <a:solidFill>
                  <a:srgbClr val="04182D"/>
                </a:solidFill>
                <a:latin typeface="Tahoma"/>
                <a:cs typeface="Tahoma"/>
              </a:rPr>
              <a:t>Data</a:t>
            </a:r>
            <a:endParaRPr sz="255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2095"/>
              </a:spcBef>
            </a:pPr>
            <a:r>
              <a:rPr sz="2550" spc="75" dirty="0">
                <a:solidFill>
                  <a:srgbClr val="04182D"/>
                </a:solidFill>
                <a:latin typeface="Tahoma"/>
                <a:cs typeface="Tahoma"/>
              </a:rPr>
              <a:t>Story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20" dirty="0">
                <a:solidFill>
                  <a:srgbClr val="04182D"/>
                </a:solidFill>
                <a:latin typeface="Tahoma"/>
                <a:cs typeface="Tahoma"/>
              </a:rPr>
              <a:t>you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114" dirty="0">
                <a:solidFill>
                  <a:srgbClr val="04182D"/>
                </a:solidFill>
                <a:latin typeface="Tahoma"/>
                <a:cs typeface="Tahoma"/>
              </a:rPr>
              <a:t>want</a:t>
            </a:r>
            <a:r>
              <a:rPr sz="2550" spc="-45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80" dirty="0">
                <a:solidFill>
                  <a:srgbClr val="04182D"/>
                </a:solidFill>
                <a:latin typeface="Tahoma"/>
                <a:cs typeface="Tahoma"/>
              </a:rPr>
              <a:t>to</a:t>
            </a:r>
            <a:r>
              <a:rPr sz="2550" spc="-40" dirty="0">
                <a:solidFill>
                  <a:srgbClr val="04182D"/>
                </a:solidFill>
                <a:latin typeface="Tahoma"/>
                <a:cs typeface="Tahoma"/>
              </a:rPr>
              <a:t> </a:t>
            </a:r>
            <a:r>
              <a:rPr sz="2550" spc="45" dirty="0">
                <a:solidFill>
                  <a:srgbClr val="04182D"/>
                </a:solidFill>
                <a:latin typeface="Tahoma"/>
                <a:cs typeface="Tahoma"/>
              </a:rPr>
              <a:t>tell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C864F4-F281-0F8A-63AB-98DC50637005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D2CA3D9B-5739-C439-9162-0ABC59741ED9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260604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0" dirty="0"/>
              <a:t>Basic</a:t>
            </a:r>
            <a:r>
              <a:rPr spc="-175" dirty="0"/>
              <a:t> </a:t>
            </a:r>
            <a:r>
              <a:rPr spc="-185" dirty="0"/>
              <a:t>plot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28"/>
            <a:ext cx="4790440" cy="2354580"/>
            <a:chOff x="491289" y="1985628"/>
            <a:chExt cx="4790440" cy="2354580"/>
          </a:xfrm>
        </p:grpSpPr>
        <p:sp>
          <p:nvSpPr>
            <p:cNvPr id="4" name="object 4"/>
            <p:cNvSpPr/>
            <p:nvPr/>
          </p:nvSpPr>
          <p:spPr>
            <a:xfrm>
              <a:off x="491289" y="1985628"/>
              <a:ext cx="4790440" cy="2354580"/>
            </a:xfrm>
            <a:custGeom>
              <a:avLst/>
              <a:gdLst/>
              <a:ahLst/>
              <a:cxnLst/>
              <a:rect l="l" t="t" r="r" b="b"/>
              <a:pathLst>
                <a:path w="4790440" h="2354579">
                  <a:moveTo>
                    <a:pt x="4713575" y="2354095"/>
                  </a:moveTo>
                  <a:lnTo>
                    <a:pt x="76506" y="2354095"/>
                  </a:lnTo>
                  <a:lnTo>
                    <a:pt x="71179" y="2353563"/>
                  </a:lnTo>
                  <a:lnTo>
                    <a:pt x="31919" y="2337310"/>
                  </a:lnTo>
                  <a:lnTo>
                    <a:pt x="4175" y="2298580"/>
                  </a:lnTo>
                  <a:lnTo>
                    <a:pt x="0" y="2277597"/>
                  </a:lnTo>
                  <a:lnTo>
                    <a:pt x="0" y="2272214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2277597"/>
                  </a:lnTo>
                  <a:lnTo>
                    <a:pt x="4773287" y="2322182"/>
                  </a:lnTo>
                  <a:lnTo>
                    <a:pt x="4734557" y="2349919"/>
                  </a:lnTo>
                  <a:lnTo>
                    <a:pt x="4718897" y="2353563"/>
                  </a:lnTo>
                  <a:lnTo>
                    <a:pt x="4713575" y="2354095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738" y="2167569"/>
              <a:ext cx="628650" cy="178435"/>
            </a:xfrm>
            <a:custGeom>
              <a:avLst/>
              <a:gdLst/>
              <a:ahLst/>
              <a:cxnLst/>
              <a:rect l="l" t="t" r="r" b="b"/>
              <a:pathLst>
                <a:path w="628650" h="178435">
                  <a:moveTo>
                    <a:pt x="51515" y="29129"/>
                  </a:moveTo>
                  <a:lnTo>
                    <a:pt x="38879" y="29129"/>
                  </a:lnTo>
                  <a:lnTo>
                    <a:pt x="35147" y="27819"/>
                  </a:lnTo>
                  <a:lnTo>
                    <a:pt x="29415" y="22558"/>
                  </a:lnTo>
                  <a:lnTo>
                    <a:pt x="27991" y="19057"/>
                  </a:lnTo>
                  <a:lnTo>
                    <a:pt x="27991" y="10398"/>
                  </a:lnTo>
                  <a:lnTo>
                    <a:pt x="29446" y="6878"/>
                  </a:lnTo>
                  <a:lnTo>
                    <a:pt x="35264" y="1371"/>
                  </a:lnTo>
                  <a:lnTo>
                    <a:pt x="38967" y="0"/>
                  </a:lnTo>
                  <a:lnTo>
                    <a:pt x="51573" y="0"/>
                  </a:lnTo>
                  <a:lnTo>
                    <a:pt x="55276" y="1371"/>
                  </a:lnTo>
                  <a:lnTo>
                    <a:pt x="61093" y="6878"/>
                  </a:lnTo>
                  <a:lnTo>
                    <a:pt x="62549" y="10398"/>
                  </a:lnTo>
                  <a:lnTo>
                    <a:pt x="62549" y="19057"/>
                  </a:lnTo>
                  <a:lnTo>
                    <a:pt x="61096" y="22558"/>
                  </a:lnTo>
                  <a:lnTo>
                    <a:pt x="55202" y="27819"/>
                  </a:lnTo>
                  <a:lnTo>
                    <a:pt x="51515" y="29129"/>
                  </a:lnTo>
                  <a:close/>
                </a:path>
                <a:path w="628650" h="178435">
                  <a:moveTo>
                    <a:pt x="58934" y="123272"/>
                  </a:moveTo>
                  <a:lnTo>
                    <a:pt x="35176" y="123272"/>
                  </a:lnTo>
                  <a:lnTo>
                    <a:pt x="35176" y="61083"/>
                  </a:lnTo>
                  <a:lnTo>
                    <a:pt x="4497" y="61083"/>
                  </a:lnTo>
                  <a:lnTo>
                    <a:pt x="4497" y="38791"/>
                  </a:lnTo>
                  <a:lnTo>
                    <a:pt x="58934" y="38791"/>
                  </a:lnTo>
                  <a:lnTo>
                    <a:pt x="58934" y="123272"/>
                  </a:lnTo>
                  <a:close/>
                </a:path>
                <a:path w="628650" h="178435">
                  <a:moveTo>
                    <a:pt x="92346" y="145585"/>
                  </a:moveTo>
                  <a:lnTo>
                    <a:pt x="0" y="145585"/>
                  </a:lnTo>
                  <a:lnTo>
                    <a:pt x="0" y="123272"/>
                  </a:lnTo>
                  <a:lnTo>
                    <a:pt x="92346" y="123272"/>
                  </a:lnTo>
                  <a:lnTo>
                    <a:pt x="92346" y="145585"/>
                  </a:lnTo>
                  <a:close/>
                </a:path>
                <a:path w="628650" h="178435">
                  <a:moveTo>
                    <a:pt x="157084" y="53407"/>
                  </a:moveTo>
                  <a:lnTo>
                    <a:pt x="124767" y="53407"/>
                  </a:lnTo>
                  <a:lnTo>
                    <a:pt x="126798" y="42359"/>
                  </a:lnTo>
                  <a:lnTo>
                    <a:pt x="130897" y="38791"/>
                  </a:lnTo>
                  <a:lnTo>
                    <a:pt x="131491" y="38422"/>
                  </a:lnTo>
                  <a:lnTo>
                    <a:pt x="135595" y="36969"/>
                  </a:lnTo>
                  <a:lnTo>
                    <a:pt x="145851" y="36969"/>
                  </a:lnTo>
                  <a:lnTo>
                    <a:pt x="150054" y="38422"/>
                  </a:lnTo>
                  <a:lnTo>
                    <a:pt x="156901" y="44216"/>
                  </a:lnTo>
                  <a:lnTo>
                    <a:pt x="157252" y="45199"/>
                  </a:lnTo>
                  <a:lnTo>
                    <a:pt x="156257" y="48289"/>
                  </a:lnTo>
                  <a:lnTo>
                    <a:pt x="156185" y="48514"/>
                  </a:lnTo>
                  <a:lnTo>
                    <a:pt x="156554" y="50684"/>
                  </a:lnTo>
                  <a:lnTo>
                    <a:pt x="157044" y="53202"/>
                  </a:lnTo>
                  <a:lnTo>
                    <a:pt x="157084" y="53407"/>
                  </a:lnTo>
                  <a:close/>
                </a:path>
                <a:path w="628650" h="178435">
                  <a:moveTo>
                    <a:pt x="196412" y="53407"/>
                  </a:moveTo>
                  <a:lnTo>
                    <a:pt x="157841" y="53407"/>
                  </a:lnTo>
                  <a:lnTo>
                    <a:pt x="158332" y="48514"/>
                  </a:lnTo>
                  <a:lnTo>
                    <a:pt x="158354" y="48289"/>
                  </a:lnTo>
                  <a:lnTo>
                    <a:pt x="157252" y="45199"/>
                  </a:lnTo>
                  <a:lnTo>
                    <a:pt x="157443" y="44604"/>
                  </a:lnTo>
                  <a:lnTo>
                    <a:pt x="164250" y="38791"/>
                  </a:lnTo>
                  <a:lnTo>
                    <a:pt x="164821" y="38422"/>
                  </a:lnTo>
                  <a:lnTo>
                    <a:pt x="169007" y="36969"/>
                  </a:lnTo>
                  <a:lnTo>
                    <a:pt x="181672" y="36969"/>
                  </a:lnTo>
                  <a:lnTo>
                    <a:pt x="187418" y="39712"/>
                  </a:lnTo>
                  <a:lnTo>
                    <a:pt x="195617" y="50684"/>
                  </a:lnTo>
                  <a:lnTo>
                    <a:pt x="196352" y="53202"/>
                  </a:lnTo>
                  <a:lnTo>
                    <a:pt x="196412" y="53407"/>
                  </a:lnTo>
                  <a:close/>
                </a:path>
                <a:path w="628650" h="178435">
                  <a:moveTo>
                    <a:pt x="128161" y="145585"/>
                  </a:moveTo>
                  <a:lnTo>
                    <a:pt x="105680" y="145585"/>
                  </a:lnTo>
                  <a:lnTo>
                    <a:pt x="105680" y="38791"/>
                  </a:lnTo>
                  <a:lnTo>
                    <a:pt x="127454" y="38791"/>
                  </a:lnTo>
                  <a:lnTo>
                    <a:pt x="126798" y="42359"/>
                  </a:lnTo>
                  <a:lnTo>
                    <a:pt x="124219" y="44604"/>
                  </a:lnTo>
                  <a:lnTo>
                    <a:pt x="123965" y="45199"/>
                  </a:lnTo>
                  <a:lnTo>
                    <a:pt x="122905" y="48289"/>
                  </a:lnTo>
                  <a:lnTo>
                    <a:pt x="122828" y="48514"/>
                  </a:lnTo>
                  <a:lnTo>
                    <a:pt x="123708" y="53202"/>
                  </a:lnTo>
                  <a:lnTo>
                    <a:pt x="124767" y="53407"/>
                  </a:lnTo>
                  <a:lnTo>
                    <a:pt x="196412" y="53407"/>
                  </a:lnTo>
                  <a:lnTo>
                    <a:pt x="197447" y="56948"/>
                  </a:lnTo>
                  <a:lnTo>
                    <a:pt x="132494" y="56948"/>
                  </a:lnTo>
                  <a:lnTo>
                    <a:pt x="130908" y="57644"/>
                  </a:lnTo>
                  <a:lnTo>
                    <a:pt x="128705" y="60449"/>
                  </a:lnTo>
                  <a:lnTo>
                    <a:pt x="128161" y="62762"/>
                  </a:lnTo>
                  <a:lnTo>
                    <a:pt x="128161" y="145585"/>
                  </a:lnTo>
                  <a:close/>
                </a:path>
                <a:path w="628650" h="178435">
                  <a:moveTo>
                    <a:pt x="124767" y="53407"/>
                  </a:moveTo>
                  <a:lnTo>
                    <a:pt x="123708" y="53202"/>
                  </a:lnTo>
                  <a:lnTo>
                    <a:pt x="122828" y="48514"/>
                  </a:lnTo>
                  <a:lnTo>
                    <a:pt x="123965" y="45199"/>
                  </a:lnTo>
                  <a:lnTo>
                    <a:pt x="124219" y="44604"/>
                  </a:lnTo>
                  <a:lnTo>
                    <a:pt x="126798" y="42359"/>
                  </a:lnTo>
                  <a:lnTo>
                    <a:pt x="124804" y="53202"/>
                  </a:lnTo>
                  <a:lnTo>
                    <a:pt x="124767" y="53407"/>
                  </a:lnTo>
                  <a:close/>
                </a:path>
                <a:path w="628650" h="178435">
                  <a:moveTo>
                    <a:pt x="157841" y="53407"/>
                  </a:moveTo>
                  <a:lnTo>
                    <a:pt x="157084" y="53407"/>
                  </a:lnTo>
                  <a:lnTo>
                    <a:pt x="156554" y="50684"/>
                  </a:lnTo>
                  <a:lnTo>
                    <a:pt x="156185" y="48514"/>
                  </a:lnTo>
                  <a:lnTo>
                    <a:pt x="157252" y="45199"/>
                  </a:lnTo>
                  <a:lnTo>
                    <a:pt x="158354" y="48289"/>
                  </a:lnTo>
                  <a:lnTo>
                    <a:pt x="157861" y="53202"/>
                  </a:lnTo>
                  <a:lnTo>
                    <a:pt x="157841" y="53407"/>
                  </a:lnTo>
                  <a:close/>
                </a:path>
                <a:path w="628650" h="178435">
                  <a:moveTo>
                    <a:pt x="161924" y="145585"/>
                  </a:moveTo>
                  <a:lnTo>
                    <a:pt x="141427" y="145585"/>
                  </a:lnTo>
                  <a:lnTo>
                    <a:pt x="141369" y="62762"/>
                  </a:lnTo>
                  <a:lnTo>
                    <a:pt x="140659" y="60449"/>
                  </a:lnTo>
                  <a:lnTo>
                    <a:pt x="138322" y="57644"/>
                  </a:lnTo>
                  <a:lnTo>
                    <a:pt x="136727" y="56948"/>
                  </a:lnTo>
                  <a:lnTo>
                    <a:pt x="166584" y="56948"/>
                  </a:lnTo>
                  <a:lnTo>
                    <a:pt x="164985" y="57644"/>
                  </a:lnTo>
                  <a:lnTo>
                    <a:pt x="162580" y="60449"/>
                  </a:lnTo>
                  <a:lnTo>
                    <a:pt x="161940" y="62762"/>
                  </a:lnTo>
                  <a:lnTo>
                    <a:pt x="161924" y="145585"/>
                  </a:lnTo>
                  <a:close/>
                </a:path>
                <a:path w="628650" h="178435">
                  <a:moveTo>
                    <a:pt x="197674" y="145585"/>
                  </a:moveTo>
                  <a:lnTo>
                    <a:pt x="175193" y="145585"/>
                  </a:lnTo>
                  <a:lnTo>
                    <a:pt x="175145" y="62762"/>
                  </a:lnTo>
                  <a:lnTo>
                    <a:pt x="174511" y="60449"/>
                  </a:lnTo>
                  <a:lnTo>
                    <a:pt x="172342" y="57644"/>
                  </a:lnTo>
                  <a:lnTo>
                    <a:pt x="170815" y="56948"/>
                  </a:lnTo>
                  <a:lnTo>
                    <a:pt x="197447" y="56948"/>
                  </a:lnTo>
                  <a:lnTo>
                    <a:pt x="197650" y="57644"/>
                  </a:lnTo>
                  <a:lnTo>
                    <a:pt x="197674" y="145585"/>
                  </a:lnTo>
                  <a:close/>
                </a:path>
                <a:path w="628650" h="178435">
                  <a:moveTo>
                    <a:pt x="249526" y="61226"/>
                  </a:moveTo>
                  <a:lnTo>
                    <a:pt x="238828" y="61226"/>
                  </a:lnTo>
                  <a:lnTo>
                    <a:pt x="241184" y="46212"/>
                  </a:lnTo>
                  <a:lnTo>
                    <a:pt x="250635" y="39098"/>
                  </a:lnTo>
                  <a:lnTo>
                    <a:pt x="257599" y="36969"/>
                  </a:lnTo>
                  <a:lnTo>
                    <a:pt x="265885" y="36969"/>
                  </a:lnTo>
                  <a:lnTo>
                    <a:pt x="298446" y="58565"/>
                  </a:lnTo>
                  <a:lnTo>
                    <a:pt x="254821" y="58565"/>
                  </a:lnTo>
                  <a:lnTo>
                    <a:pt x="250594" y="60223"/>
                  </a:lnTo>
                  <a:lnTo>
                    <a:pt x="249726" y="61012"/>
                  </a:lnTo>
                  <a:lnTo>
                    <a:pt x="249526" y="61226"/>
                  </a:lnTo>
                  <a:close/>
                </a:path>
                <a:path w="628650" h="178435">
                  <a:moveTo>
                    <a:pt x="242349" y="178071"/>
                  </a:moveTo>
                  <a:lnTo>
                    <a:pt x="218634" y="178071"/>
                  </a:lnTo>
                  <a:lnTo>
                    <a:pt x="218634" y="38791"/>
                  </a:lnTo>
                  <a:lnTo>
                    <a:pt x="242349" y="38791"/>
                  </a:lnTo>
                  <a:lnTo>
                    <a:pt x="241184" y="46212"/>
                  </a:lnTo>
                  <a:lnTo>
                    <a:pt x="239350" y="47593"/>
                  </a:lnTo>
                  <a:lnTo>
                    <a:pt x="237221" y="53550"/>
                  </a:lnTo>
                  <a:lnTo>
                    <a:pt x="238562" y="61012"/>
                  </a:lnTo>
                  <a:lnTo>
                    <a:pt x="238600" y="61226"/>
                  </a:lnTo>
                  <a:lnTo>
                    <a:pt x="249526" y="61226"/>
                  </a:lnTo>
                  <a:lnTo>
                    <a:pt x="243949" y="67204"/>
                  </a:lnTo>
                  <a:lnTo>
                    <a:pt x="242435" y="71892"/>
                  </a:lnTo>
                  <a:lnTo>
                    <a:pt x="242434" y="112464"/>
                  </a:lnTo>
                  <a:lnTo>
                    <a:pt x="243949" y="117172"/>
                  </a:lnTo>
                  <a:lnTo>
                    <a:pt x="249681" y="123316"/>
                  </a:lnTo>
                  <a:lnTo>
                    <a:pt x="238283" y="123316"/>
                  </a:lnTo>
                  <a:lnTo>
                    <a:pt x="237190" y="130269"/>
                  </a:lnTo>
                  <a:lnTo>
                    <a:pt x="237102" y="130826"/>
                  </a:lnTo>
                  <a:lnTo>
                    <a:pt x="239335" y="136639"/>
                  </a:lnTo>
                  <a:lnTo>
                    <a:pt x="241167" y="138049"/>
                  </a:lnTo>
                  <a:lnTo>
                    <a:pt x="242221" y="144610"/>
                  </a:lnTo>
                  <a:lnTo>
                    <a:pt x="242232" y="147386"/>
                  </a:lnTo>
                  <a:lnTo>
                    <a:pt x="242349" y="178071"/>
                  </a:lnTo>
                  <a:close/>
                </a:path>
                <a:path w="628650" h="178435">
                  <a:moveTo>
                    <a:pt x="238828" y="61226"/>
                  </a:moveTo>
                  <a:lnTo>
                    <a:pt x="238600" y="61226"/>
                  </a:lnTo>
                  <a:lnTo>
                    <a:pt x="237319" y="54095"/>
                  </a:lnTo>
                  <a:lnTo>
                    <a:pt x="237221" y="53550"/>
                  </a:lnTo>
                  <a:lnTo>
                    <a:pt x="239350" y="47593"/>
                  </a:lnTo>
                  <a:lnTo>
                    <a:pt x="241184" y="46212"/>
                  </a:lnTo>
                  <a:lnTo>
                    <a:pt x="238985" y="60223"/>
                  </a:lnTo>
                  <a:lnTo>
                    <a:pt x="238862" y="61012"/>
                  </a:lnTo>
                  <a:lnTo>
                    <a:pt x="238828" y="61226"/>
                  </a:lnTo>
                  <a:close/>
                </a:path>
                <a:path w="628650" h="178435">
                  <a:moveTo>
                    <a:pt x="298439" y="125790"/>
                  </a:moveTo>
                  <a:lnTo>
                    <a:pt x="266254" y="125790"/>
                  </a:lnTo>
                  <a:lnTo>
                    <a:pt x="270717" y="124071"/>
                  </a:lnTo>
                  <a:lnTo>
                    <a:pt x="276714" y="117500"/>
                  </a:lnTo>
                  <a:lnTo>
                    <a:pt x="278229" y="112464"/>
                  </a:lnTo>
                  <a:lnTo>
                    <a:pt x="278229" y="71892"/>
                  </a:lnTo>
                  <a:lnTo>
                    <a:pt x="276813" y="67204"/>
                  </a:lnTo>
                  <a:lnTo>
                    <a:pt x="276714" y="66876"/>
                  </a:lnTo>
                  <a:lnTo>
                    <a:pt x="270661" y="60223"/>
                  </a:lnTo>
                  <a:lnTo>
                    <a:pt x="266254" y="58565"/>
                  </a:lnTo>
                  <a:lnTo>
                    <a:pt x="298446" y="58565"/>
                  </a:lnTo>
                  <a:lnTo>
                    <a:pt x="299518" y="61012"/>
                  </a:lnTo>
                  <a:lnTo>
                    <a:pt x="301336" y="68834"/>
                  </a:lnTo>
                  <a:lnTo>
                    <a:pt x="301942" y="77562"/>
                  </a:lnTo>
                  <a:lnTo>
                    <a:pt x="301942" y="106609"/>
                  </a:lnTo>
                  <a:lnTo>
                    <a:pt x="301336" y="115430"/>
                  </a:lnTo>
                  <a:lnTo>
                    <a:pt x="299518" y="123316"/>
                  </a:lnTo>
                  <a:lnTo>
                    <a:pt x="298439" y="125790"/>
                  </a:lnTo>
                  <a:close/>
                </a:path>
                <a:path w="628650" h="178435">
                  <a:moveTo>
                    <a:pt x="241167" y="138049"/>
                  </a:moveTo>
                  <a:lnTo>
                    <a:pt x="239335" y="136639"/>
                  </a:lnTo>
                  <a:lnTo>
                    <a:pt x="237102" y="130826"/>
                  </a:lnTo>
                  <a:lnTo>
                    <a:pt x="238165" y="124071"/>
                  </a:lnTo>
                  <a:lnTo>
                    <a:pt x="238283" y="123316"/>
                  </a:lnTo>
                  <a:lnTo>
                    <a:pt x="238799" y="123316"/>
                  </a:lnTo>
                  <a:lnTo>
                    <a:pt x="241167" y="138049"/>
                  </a:lnTo>
                  <a:close/>
                </a:path>
                <a:path w="628650" h="178435">
                  <a:moveTo>
                    <a:pt x="265885" y="147386"/>
                  </a:moveTo>
                  <a:lnTo>
                    <a:pt x="257570" y="147386"/>
                  </a:lnTo>
                  <a:lnTo>
                    <a:pt x="250590" y="145237"/>
                  </a:lnTo>
                  <a:lnTo>
                    <a:pt x="241167" y="138049"/>
                  </a:lnTo>
                  <a:lnTo>
                    <a:pt x="238920" y="124071"/>
                  </a:lnTo>
                  <a:lnTo>
                    <a:pt x="238799" y="123316"/>
                  </a:lnTo>
                  <a:lnTo>
                    <a:pt x="249681" y="123316"/>
                  </a:lnTo>
                  <a:lnTo>
                    <a:pt x="250385" y="124071"/>
                  </a:lnTo>
                  <a:lnTo>
                    <a:pt x="254821" y="125790"/>
                  </a:lnTo>
                  <a:lnTo>
                    <a:pt x="298439" y="125790"/>
                  </a:lnTo>
                  <a:lnTo>
                    <a:pt x="296488" y="130269"/>
                  </a:lnTo>
                  <a:lnTo>
                    <a:pt x="292245" y="136291"/>
                  </a:lnTo>
                  <a:lnTo>
                    <a:pt x="287177" y="140959"/>
                  </a:lnTo>
                  <a:lnTo>
                    <a:pt x="280829" y="144610"/>
                  </a:lnTo>
                  <a:lnTo>
                    <a:pt x="273798" y="146692"/>
                  </a:lnTo>
                  <a:lnTo>
                    <a:pt x="265885" y="147386"/>
                  </a:lnTo>
                  <a:close/>
                </a:path>
                <a:path w="628650" h="178435">
                  <a:moveTo>
                    <a:pt x="368172" y="147386"/>
                  </a:moveTo>
                  <a:lnTo>
                    <a:pt x="332517" y="130094"/>
                  </a:lnTo>
                  <a:lnTo>
                    <a:pt x="326120" y="105729"/>
                  </a:lnTo>
                  <a:lnTo>
                    <a:pt x="326134" y="78442"/>
                  </a:lnTo>
                  <a:lnTo>
                    <a:pt x="343692" y="43273"/>
                  </a:lnTo>
                  <a:lnTo>
                    <a:pt x="368172" y="36969"/>
                  </a:lnTo>
                  <a:lnTo>
                    <a:pt x="377291" y="37671"/>
                  </a:lnTo>
                  <a:lnTo>
                    <a:pt x="406113" y="58934"/>
                  </a:lnTo>
                  <a:lnTo>
                    <a:pt x="362147" y="58934"/>
                  </a:lnTo>
                  <a:lnTo>
                    <a:pt x="357593" y="60571"/>
                  </a:lnTo>
                  <a:lnTo>
                    <a:pt x="351421" y="67122"/>
                  </a:lnTo>
                  <a:lnTo>
                    <a:pt x="349880" y="72055"/>
                  </a:lnTo>
                  <a:lnTo>
                    <a:pt x="349880" y="112321"/>
                  </a:lnTo>
                  <a:lnTo>
                    <a:pt x="351421" y="117254"/>
                  </a:lnTo>
                  <a:lnTo>
                    <a:pt x="357593" y="123804"/>
                  </a:lnTo>
                  <a:lnTo>
                    <a:pt x="362147" y="125442"/>
                  </a:lnTo>
                  <a:lnTo>
                    <a:pt x="406092" y="125442"/>
                  </a:lnTo>
                  <a:lnTo>
                    <a:pt x="403758" y="130094"/>
                  </a:lnTo>
                  <a:lnTo>
                    <a:pt x="398763" y="136189"/>
                  </a:lnTo>
                  <a:lnTo>
                    <a:pt x="392586" y="141091"/>
                  </a:lnTo>
                  <a:lnTo>
                    <a:pt x="385429" y="144590"/>
                  </a:lnTo>
                  <a:lnTo>
                    <a:pt x="377291" y="146687"/>
                  </a:lnTo>
                  <a:lnTo>
                    <a:pt x="368172" y="147386"/>
                  </a:lnTo>
                  <a:close/>
                </a:path>
                <a:path w="628650" h="178435">
                  <a:moveTo>
                    <a:pt x="406092" y="125442"/>
                  </a:moveTo>
                  <a:lnTo>
                    <a:pt x="374166" y="125442"/>
                  </a:lnTo>
                  <a:lnTo>
                    <a:pt x="378706" y="123804"/>
                  </a:lnTo>
                  <a:lnTo>
                    <a:pt x="384906" y="117254"/>
                  </a:lnTo>
                  <a:lnTo>
                    <a:pt x="386464" y="112321"/>
                  </a:lnTo>
                  <a:lnTo>
                    <a:pt x="386464" y="72055"/>
                  </a:lnTo>
                  <a:lnTo>
                    <a:pt x="384906" y="67122"/>
                  </a:lnTo>
                  <a:lnTo>
                    <a:pt x="381793" y="63867"/>
                  </a:lnTo>
                  <a:lnTo>
                    <a:pt x="378706" y="60571"/>
                  </a:lnTo>
                  <a:lnTo>
                    <a:pt x="374166" y="58934"/>
                  </a:lnTo>
                  <a:lnTo>
                    <a:pt x="406113" y="58934"/>
                  </a:lnTo>
                  <a:lnTo>
                    <a:pt x="407325" y="61339"/>
                  </a:lnTo>
                  <a:lnTo>
                    <a:pt x="409466" y="69399"/>
                  </a:lnTo>
                  <a:lnTo>
                    <a:pt x="410179" y="78442"/>
                  </a:lnTo>
                  <a:lnTo>
                    <a:pt x="410179" y="105729"/>
                  </a:lnTo>
                  <a:lnTo>
                    <a:pt x="409466" y="114864"/>
                  </a:lnTo>
                  <a:lnTo>
                    <a:pt x="407325" y="122986"/>
                  </a:lnTo>
                  <a:lnTo>
                    <a:pt x="406092" y="125442"/>
                  </a:lnTo>
                  <a:close/>
                </a:path>
                <a:path w="628650" h="178435">
                  <a:moveTo>
                    <a:pt x="470051" y="60244"/>
                  </a:moveTo>
                  <a:lnTo>
                    <a:pt x="458160" y="60244"/>
                  </a:lnTo>
                  <a:lnTo>
                    <a:pt x="460540" y="50061"/>
                  </a:lnTo>
                  <a:lnTo>
                    <a:pt x="465697" y="42788"/>
                  </a:lnTo>
                  <a:lnTo>
                    <a:pt x="473631" y="38424"/>
                  </a:lnTo>
                  <a:lnTo>
                    <a:pt x="484343" y="36969"/>
                  </a:lnTo>
                  <a:lnTo>
                    <a:pt x="492569" y="37656"/>
                  </a:lnTo>
                  <a:lnTo>
                    <a:pt x="518598" y="58217"/>
                  </a:lnTo>
                  <a:lnTo>
                    <a:pt x="474792" y="58217"/>
                  </a:lnTo>
                  <a:lnTo>
                    <a:pt x="470401" y="59937"/>
                  </a:lnTo>
                  <a:lnTo>
                    <a:pt x="470051" y="60244"/>
                  </a:lnTo>
                  <a:close/>
                </a:path>
                <a:path w="628650" h="178435">
                  <a:moveTo>
                    <a:pt x="462258" y="145585"/>
                  </a:moveTo>
                  <a:lnTo>
                    <a:pt x="438545" y="145585"/>
                  </a:lnTo>
                  <a:lnTo>
                    <a:pt x="438545" y="38791"/>
                  </a:lnTo>
                  <a:lnTo>
                    <a:pt x="461906" y="38791"/>
                  </a:lnTo>
                  <a:lnTo>
                    <a:pt x="458213" y="59937"/>
                  </a:lnTo>
                  <a:lnTo>
                    <a:pt x="458160" y="60244"/>
                  </a:lnTo>
                  <a:lnTo>
                    <a:pt x="470051" y="60244"/>
                  </a:lnTo>
                  <a:lnTo>
                    <a:pt x="463993" y="66815"/>
                  </a:lnTo>
                  <a:lnTo>
                    <a:pt x="463365" y="68524"/>
                  </a:lnTo>
                  <a:lnTo>
                    <a:pt x="462297" y="71892"/>
                  </a:lnTo>
                  <a:lnTo>
                    <a:pt x="462258" y="145585"/>
                  </a:lnTo>
                  <a:close/>
                </a:path>
                <a:path w="628650" h="178435">
                  <a:moveTo>
                    <a:pt x="522384" y="86917"/>
                  </a:moveTo>
                  <a:lnTo>
                    <a:pt x="498669" y="86917"/>
                  </a:lnTo>
                  <a:lnTo>
                    <a:pt x="498669" y="71892"/>
                  </a:lnTo>
                  <a:lnTo>
                    <a:pt x="497111" y="66815"/>
                  </a:lnTo>
                  <a:lnTo>
                    <a:pt x="490910" y="59937"/>
                  </a:lnTo>
                  <a:lnTo>
                    <a:pt x="486429" y="58217"/>
                  </a:lnTo>
                  <a:lnTo>
                    <a:pt x="518598" y="58217"/>
                  </a:lnTo>
                  <a:lnTo>
                    <a:pt x="519794" y="60751"/>
                  </a:lnTo>
                  <a:lnTo>
                    <a:pt x="521736" y="68524"/>
                  </a:lnTo>
                  <a:lnTo>
                    <a:pt x="522384" y="77214"/>
                  </a:lnTo>
                  <a:lnTo>
                    <a:pt x="522384" y="86917"/>
                  </a:lnTo>
                  <a:close/>
                </a:path>
                <a:path w="628650" h="178435">
                  <a:moveTo>
                    <a:pt x="588390" y="38791"/>
                  </a:moveTo>
                  <a:lnTo>
                    <a:pt x="564632" y="38791"/>
                  </a:lnTo>
                  <a:lnTo>
                    <a:pt x="564632" y="11709"/>
                  </a:lnTo>
                  <a:lnTo>
                    <a:pt x="588390" y="11709"/>
                  </a:lnTo>
                  <a:lnTo>
                    <a:pt x="588390" y="38791"/>
                  </a:lnTo>
                  <a:close/>
                </a:path>
                <a:path w="628650" h="178435">
                  <a:moveTo>
                    <a:pt x="628107" y="61083"/>
                  </a:moveTo>
                  <a:lnTo>
                    <a:pt x="536641" y="61083"/>
                  </a:lnTo>
                  <a:lnTo>
                    <a:pt x="536641" y="38791"/>
                  </a:lnTo>
                  <a:lnTo>
                    <a:pt x="628107" y="38791"/>
                  </a:lnTo>
                  <a:lnTo>
                    <a:pt x="628107" y="61083"/>
                  </a:lnTo>
                  <a:close/>
                </a:path>
                <a:path w="628650" h="178435">
                  <a:moveTo>
                    <a:pt x="626300" y="145585"/>
                  </a:moveTo>
                  <a:lnTo>
                    <a:pt x="585938" y="145585"/>
                  </a:lnTo>
                  <a:lnTo>
                    <a:pt x="578401" y="142944"/>
                  </a:lnTo>
                  <a:lnTo>
                    <a:pt x="567380" y="132361"/>
                  </a:lnTo>
                  <a:lnTo>
                    <a:pt x="564632" y="125033"/>
                  </a:lnTo>
                  <a:lnTo>
                    <a:pt x="564632" y="61083"/>
                  </a:lnTo>
                  <a:lnTo>
                    <a:pt x="588390" y="61083"/>
                  </a:lnTo>
                  <a:lnTo>
                    <a:pt x="588390" y="118503"/>
                  </a:lnTo>
                  <a:lnTo>
                    <a:pt x="588906" y="120488"/>
                  </a:lnTo>
                  <a:lnTo>
                    <a:pt x="590992" y="122720"/>
                  </a:lnTo>
                  <a:lnTo>
                    <a:pt x="592843" y="123272"/>
                  </a:lnTo>
                  <a:lnTo>
                    <a:pt x="626300" y="123272"/>
                  </a:lnTo>
                  <a:lnTo>
                    <a:pt x="626300" y="145585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619" y="2204539"/>
              <a:ext cx="196966" cy="11041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53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524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580" y="2029508"/>
            <a:ext cx="4028440" cy="217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2395" indent="756920">
              <a:lnSpc>
                <a:spcPct val="143900"/>
              </a:lnSpc>
              <a:spcBef>
                <a:spcPts val="95"/>
              </a:spcBef>
              <a:tabLst>
                <a:tab pos="3042285" algn="l"/>
              </a:tabLst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40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 marL="12700" marR="1950720">
              <a:lnSpc>
                <a:spcPct val="287800"/>
              </a:lnSpc>
              <a:spcBef>
                <a:spcPts val="5"/>
              </a:spcBef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400" spc="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04182D"/>
                </a:solidFill>
                <a:latin typeface="Courier New"/>
                <a:cs typeface="Courier New"/>
              </a:rPr>
              <a:t>pop) 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5075" y="1530605"/>
            <a:ext cx="4254484" cy="33122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1EDD55-0C94-8B47-8F19-FB60EF94B7AE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F666FDBA-D739-9B09-8D54-19814117DA59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0" dirty="0"/>
              <a:t>Axis</a:t>
            </a:r>
            <a:r>
              <a:rPr spc="-145" dirty="0"/>
              <a:t> </a:t>
            </a:r>
            <a:r>
              <a:rPr spc="-165" dirty="0"/>
              <a:t>labels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28"/>
            <a:ext cx="4790440" cy="3275329"/>
            <a:chOff x="491289" y="1985628"/>
            <a:chExt cx="4790440" cy="3275329"/>
          </a:xfrm>
        </p:grpSpPr>
        <p:sp>
          <p:nvSpPr>
            <p:cNvPr id="4" name="object 4"/>
            <p:cNvSpPr/>
            <p:nvPr/>
          </p:nvSpPr>
          <p:spPr>
            <a:xfrm>
              <a:off x="491289" y="1985628"/>
              <a:ext cx="4790440" cy="3275329"/>
            </a:xfrm>
            <a:custGeom>
              <a:avLst/>
              <a:gdLst/>
              <a:ahLst/>
              <a:cxnLst/>
              <a:rect l="l" t="t" r="r" b="b"/>
              <a:pathLst>
                <a:path w="4790440" h="3275329">
                  <a:moveTo>
                    <a:pt x="4713575" y="3275263"/>
                  </a:moveTo>
                  <a:lnTo>
                    <a:pt x="76506" y="3275263"/>
                  </a:lnTo>
                  <a:lnTo>
                    <a:pt x="71179" y="3274731"/>
                  </a:lnTo>
                  <a:lnTo>
                    <a:pt x="31919" y="3258478"/>
                  </a:lnTo>
                  <a:lnTo>
                    <a:pt x="4175" y="3219748"/>
                  </a:lnTo>
                  <a:lnTo>
                    <a:pt x="0" y="3198765"/>
                  </a:lnTo>
                  <a:lnTo>
                    <a:pt x="0" y="3193382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3198765"/>
                  </a:lnTo>
                  <a:lnTo>
                    <a:pt x="4773287" y="3243350"/>
                  </a:lnTo>
                  <a:lnTo>
                    <a:pt x="4734557" y="3271087"/>
                  </a:lnTo>
                  <a:lnTo>
                    <a:pt x="4718897" y="3274731"/>
                  </a:lnTo>
                  <a:lnTo>
                    <a:pt x="4713575" y="3275263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738" y="2167569"/>
              <a:ext cx="628650" cy="178435"/>
            </a:xfrm>
            <a:custGeom>
              <a:avLst/>
              <a:gdLst/>
              <a:ahLst/>
              <a:cxnLst/>
              <a:rect l="l" t="t" r="r" b="b"/>
              <a:pathLst>
                <a:path w="628650" h="178435">
                  <a:moveTo>
                    <a:pt x="51515" y="29129"/>
                  </a:moveTo>
                  <a:lnTo>
                    <a:pt x="38879" y="29129"/>
                  </a:lnTo>
                  <a:lnTo>
                    <a:pt x="35147" y="27819"/>
                  </a:lnTo>
                  <a:lnTo>
                    <a:pt x="29415" y="22558"/>
                  </a:lnTo>
                  <a:lnTo>
                    <a:pt x="27991" y="19057"/>
                  </a:lnTo>
                  <a:lnTo>
                    <a:pt x="27991" y="10398"/>
                  </a:lnTo>
                  <a:lnTo>
                    <a:pt x="29446" y="6878"/>
                  </a:lnTo>
                  <a:lnTo>
                    <a:pt x="35264" y="1371"/>
                  </a:lnTo>
                  <a:lnTo>
                    <a:pt x="38967" y="0"/>
                  </a:lnTo>
                  <a:lnTo>
                    <a:pt x="51573" y="0"/>
                  </a:lnTo>
                  <a:lnTo>
                    <a:pt x="55276" y="1371"/>
                  </a:lnTo>
                  <a:lnTo>
                    <a:pt x="61093" y="6878"/>
                  </a:lnTo>
                  <a:lnTo>
                    <a:pt x="62549" y="10398"/>
                  </a:lnTo>
                  <a:lnTo>
                    <a:pt x="62549" y="19057"/>
                  </a:lnTo>
                  <a:lnTo>
                    <a:pt x="61096" y="22558"/>
                  </a:lnTo>
                  <a:lnTo>
                    <a:pt x="55202" y="27819"/>
                  </a:lnTo>
                  <a:lnTo>
                    <a:pt x="51515" y="29129"/>
                  </a:lnTo>
                  <a:close/>
                </a:path>
                <a:path w="628650" h="178435">
                  <a:moveTo>
                    <a:pt x="58934" y="123272"/>
                  </a:moveTo>
                  <a:lnTo>
                    <a:pt x="35176" y="123272"/>
                  </a:lnTo>
                  <a:lnTo>
                    <a:pt x="35176" y="61083"/>
                  </a:lnTo>
                  <a:lnTo>
                    <a:pt x="4497" y="61083"/>
                  </a:lnTo>
                  <a:lnTo>
                    <a:pt x="4497" y="38791"/>
                  </a:lnTo>
                  <a:lnTo>
                    <a:pt x="58934" y="38791"/>
                  </a:lnTo>
                  <a:lnTo>
                    <a:pt x="58934" y="123272"/>
                  </a:lnTo>
                  <a:close/>
                </a:path>
                <a:path w="628650" h="178435">
                  <a:moveTo>
                    <a:pt x="92346" y="145585"/>
                  </a:moveTo>
                  <a:lnTo>
                    <a:pt x="0" y="145585"/>
                  </a:lnTo>
                  <a:lnTo>
                    <a:pt x="0" y="123272"/>
                  </a:lnTo>
                  <a:lnTo>
                    <a:pt x="92346" y="123272"/>
                  </a:lnTo>
                  <a:lnTo>
                    <a:pt x="92346" y="145585"/>
                  </a:lnTo>
                  <a:close/>
                </a:path>
                <a:path w="628650" h="178435">
                  <a:moveTo>
                    <a:pt x="157084" y="53407"/>
                  </a:moveTo>
                  <a:lnTo>
                    <a:pt x="124767" y="53407"/>
                  </a:lnTo>
                  <a:lnTo>
                    <a:pt x="126798" y="42359"/>
                  </a:lnTo>
                  <a:lnTo>
                    <a:pt x="130897" y="38791"/>
                  </a:lnTo>
                  <a:lnTo>
                    <a:pt x="131491" y="38422"/>
                  </a:lnTo>
                  <a:lnTo>
                    <a:pt x="135595" y="36969"/>
                  </a:lnTo>
                  <a:lnTo>
                    <a:pt x="145851" y="36969"/>
                  </a:lnTo>
                  <a:lnTo>
                    <a:pt x="150054" y="38422"/>
                  </a:lnTo>
                  <a:lnTo>
                    <a:pt x="156901" y="44216"/>
                  </a:lnTo>
                  <a:lnTo>
                    <a:pt x="157252" y="45199"/>
                  </a:lnTo>
                  <a:lnTo>
                    <a:pt x="156257" y="48289"/>
                  </a:lnTo>
                  <a:lnTo>
                    <a:pt x="156185" y="48514"/>
                  </a:lnTo>
                  <a:lnTo>
                    <a:pt x="156554" y="50684"/>
                  </a:lnTo>
                  <a:lnTo>
                    <a:pt x="157044" y="53202"/>
                  </a:lnTo>
                  <a:lnTo>
                    <a:pt x="157084" y="53407"/>
                  </a:lnTo>
                  <a:close/>
                </a:path>
                <a:path w="628650" h="178435">
                  <a:moveTo>
                    <a:pt x="196412" y="53407"/>
                  </a:moveTo>
                  <a:lnTo>
                    <a:pt x="157841" y="53407"/>
                  </a:lnTo>
                  <a:lnTo>
                    <a:pt x="158332" y="48514"/>
                  </a:lnTo>
                  <a:lnTo>
                    <a:pt x="158354" y="48289"/>
                  </a:lnTo>
                  <a:lnTo>
                    <a:pt x="157252" y="45199"/>
                  </a:lnTo>
                  <a:lnTo>
                    <a:pt x="157443" y="44604"/>
                  </a:lnTo>
                  <a:lnTo>
                    <a:pt x="164250" y="38791"/>
                  </a:lnTo>
                  <a:lnTo>
                    <a:pt x="164821" y="38422"/>
                  </a:lnTo>
                  <a:lnTo>
                    <a:pt x="169007" y="36969"/>
                  </a:lnTo>
                  <a:lnTo>
                    <a:pt x="181672" y="36969"/>
                  </a:lnTo>
                  <a:lnTo>
                    <a:pt x="187418" y="39712"/>
                  </a:lnTo>
                  <a:lnTo>
                    <a:pt x="195617" y="50684"/>
                  </a:lnTo>
                  <a:lnTo>
                    <a:pt x="196352" y="53202"/>
                  </a:lnTo>
                  <a:lnTo>
                    <a:pt x="196412" y="53407"/>
                  </a:lnTo>
                  <a:close/>
                </a:path>
                <a:path w="628650" h="178435">
                  <a:moveTo>
                    <a:pt x="128161" y="145585"/>
                  </a:moveTo>
                  <a:lnTo>
                    <a:pt x="105680" y="145585"/>
                  </a:lnTo>
                  <a:lnTo>
                    <a:pt x="105680" y="38791"/>
                  </a:lnTo>
                  <a:lnTo>
                    <a:pt x="127454" y="38791"/>
                  </a:lnTo>
                  <a:lnTo>
                    <a:pt x="126798" y="42359"/>
                  </a:lnTo>
                  <a:lnTo>
                    <a:pt x="124219" y="44604"/>
                  </a:lnTo>
                  <a:lnTo>
                    <a:pt x="123965" y="45199"/>
                  </a:lnTo>
                  <a:lnTo>
                    <a:pt x="122905" y="48289"/>
                  </a:lnTo>
                  <a:lnTo>
                    <a:pt x="122828" y="48514"/>
                  </a:lnTo>
                  <a:lnTo>
                    <a:pt x="123708" y="53202"/>
                  </a:lnTo>
                  <a:lnTo>
                    <a:pt x="124767" y="53407"/>
                  </a:lnTo>
                  <a:lnTo>
                    <a:pt x="196412" y="53407"/>
                  </a:lnTo>
                  <a:lnTo>
                    <a:pt x="197447" y="56948"/>
                  </a:lnTo>
                  <a:lnTo>
                    <a:pt x="132494" y="56948"/>
                  </a:lnTo>
                  <a:lnTo>
                    <a:pt x="130908" y="57644"/>
                  </a:lnTo>
                  <a:lnTo>
                    <a:pt x="128705" y="60449"/>
                  </a:lnTo>
                  <a:lnTo>
                    <a:pt x="128161" y="62762"/>
                  </a:lnTo>
                  <a:lnTo>
                    <a:pt x="128161" y="145585"/>
                  </a:lnTo>
                  <a:close/>
                </a:path>
                <a:path w="628650" h="178435">
                  <a:moveTo>
                    <a:pt x="124767" y="53407"/>
                  </a:moveTo>
                  <a:lnTo>
                    <a:pt x="123708" y="53202"/>
                  </a:lnTo>
                  <a:lnTo>
                    <a:pt x="122828" y="48514"/>
                  </a:lnTo>
                  <a:lnTo>
                    <a:pt x="123965" y="45199"/>
                  </a:lnTo>
                  <a:lnTo>
                    <a:pt x="124219" y="44604"/>
                  </a:lnTo>
                  <a:lnTo>
                    <a:pt x="126798" y="42359"/>
                  </a:lnTo>
                  <a:lnTo>
                    <a:pt x="124804" y="53202"/>
                  </a:lnTo>
                  <a:lnTo>
                    <a:pt x="124767" y="53407"/>
                  </a:lnTo>
                  <a:close/>
                </a:path>
                <a:path w="628650" h="178435">
                  <a:moveTo>
                    <a:pt x="157841" y="53407"/>
                  </a:moveTo>
                  <a:lnTo>
                    <a:pt x="157084" y="53407"/>
                  </a:lnTo>
                  <a:lnTo>
                    <a:pt x="156554" y="50684"/>
                  </a:lnTo>
                  <a:lnTo>
                    <a:pt x="156185" y="48514"/>
                  </a:lnTo>
                  <a:lnTo>
                    <a:pt x="157252" y="45199"/>
                  </a:lnTo>
                  <a:lnTo>
                    <a:pt x="158354" y="48289"/>
                  </a:lnTo>
                  <a:lnTo>
                    <a:pt x="157861" y="53202"/>
                  </a:lnTo>
                  <a:lnTo>
                    <a:pt x="157841" y="53407"/>
                  </a:lnTo>
                  <a:close/>
                </a:path>
                <a:path w="628650" h="178435">
                  <a:moveTo>
                    <a:pt x="161924" y="145585"/>
                  </a:moveTo>
                  <a:lnTo>
                    <a:pt x="141427" y="145585"/>
                  </a:lnTo>
                  <a:lnTo>
                    <a:pt x="141369" y="62762"/>
                  </a:lnTo>
                  <a:lnTo>
                    <a:pt x="140659" y="60449"/>
                  </a:lnTo>
                  <a:lnTo>
                    <a:pt x="138322" y="57644"/>
                  </a:lnTo>
                  <a:lnTo>
                    <a:pt x="136727" y="56948"/>
                  </a:lnTo>
                  <a:lnTo>
                    <a:pt x="166584" y="56948"/>
                  </a:lnTo>
                  <a:lnTo>
                    <a:pt x="164985" y="57644"/>
                  </a:lnTo>
                  <a:lnTo>
                    <a:pt x="162580" y="60449"/>
                  </a:lnTo>
                  <a:lnTo>
                    <a:pt x="161940" y="62762"/>
                  </a:lnTo>
                  <a:lnTo>
                    <a:pt x="161924" y="145585"/>
                  </a:lnTo>
                  <a:close/>
                </a:path>
                <a:path w="628650" h="178435">
                  <a:moveTo>
                    <a:pt x="197674" y="145585"/>
                  </a:moveTo>
                  <a:lnTo>
                    <a:pt x="175193" y="145585"/>
                  </a:lnTo>
                  <a:lnTo>
                    <a:pt x="175145" y="62762"/>
                  </a:lnTo>
                  <a:lnTo>
                    <a:pt x="174511" y="60449"/>
                  </a:lnTo>
                  <a:lnTo>
                    <a:pt x="172342" y="57644"/>
                  </a:lnTo>
                  <a:lnTo>
                    <a:pt x="170815" y="56948"/>
                  </a:lnTo>
                  <a:lnTo>
                    <a:pt x="197447" y="56948"/>
                  </a:lnTo>
                  <a:lnTo>
                    <a:pt x="197650" y="57644"/>
                  </a:lnTo>
                  <a:lnTo>
                    <a:pt x="197674" y="145585"/>
                  </a:lnTo>
                  <a:close/>
                </a:path>
                <a:path w="628650" h="178435">
                  <a:moveTo>
                    <a:pt x="249526" y="61226"/>
                  </a:moveTo>
                  <a:lnTo>
                    <a:pt x="238828" y="61226"/>
                  </a:lnTo>
                  <a:lnTo>
                    <a:pt x="241184" y="46212"/>
                  </a:lnTo>
                  <a:lnTo>
                    <a:pt x="250635" y="39098"/>
                  </a:lnTo>
                  <a:lnTo>
                    <a:pt x="257599" y="36969"/>
                  </a:lnTo>
                  <a:lnTo>
                    <a:pt x="265885" y="36969"/>
                  </a:lnTo>
                  <a:lnTo>
                    <a:pt x="298446" y="58565"/>
                  </a:lnTo>
                  <a:lnTo>
                    <a:pt x="254821" y="58565"/>
                  </a:lnTo>
                  <a:lnTo>
                    <a:pt x="250594" y="60223"/>
                  </a:lnTo>
                  <a:lnTo>
                    <a:pt x="249726" y="61012"/>
                  </a:lnTo>
                  <a:lnTo>
                    <a:pt x="249526" y="61226"/>
                  </a:lnTo>
                  <a:close/>
                </a:path>
                <a:path w="628650" h="178435">
                  <a:moveTo>
                    <a:pt x="242349" y="178071"/>
                  </a:moveTo>
                  <a:lnTo>
                    <a:pt x="218634" y="178071"/>
                  </a:lnTo>
                  <a:lnTo>
                    <a:pt x="218634" y="38791"/>
                  </a:lnTo>
                  <a:lnTo>
                    <a:pt x="242349" y="38791"/>
                  </a:lnTo>
                  <a:lnTo>
                    <a:pt x="241184" y="46212"/>
                  </a:lnTo>
                  <a:lnTo>
                    <a:pt x="239350" y="47593"/>
                  </a:lnTo>
                  <a:lnTo>
                    <a:pt x="237221" y="53550"/>
                  </a:lnTo>
                  <a:lnTo>
                    <a:pt x="238562" y="61012"/>
                  </a:lnTo>
                  <a:lnTo>
                    <a:pt x="238600" y="61226"/>
                  </a:lnTo>
                  <a:lnTo>
                    <a:pt x="249526" y="61226"/>
                  </a:lnTo>
                  <a:lnTo>
                    <a:pt x="243949" y="67204"/>
                  </a:lnTo>
                  <a:lnTo>
                    <a:pt x="242435" y="71892"/>
                  </a:lnTo>
                  <a:lnTo>
                    <a:pt x="242434" y="112464"/>
                  </a:lnTo>
                  <a:lnTo>
                    <a:pt x="243949" y="117172"/>
                  </a:lnTo>
                  <a:lnTo>
                    <a:pt x="249681" y="123316"/>
                  </a:lnTo>
                  <a:lnTo>
                    <a:pt x="238283" y="123316"/>
                  </a:lnTo>
                  <a:lnTo>
                    <a:pt x="237190" y="130269"/>
                  </a:lnTo>
                  <a:lnTo>
                    <a:pt x="237102" y="130826"/>
                  </a:lnTo>
                  <a:lnTo>
                    <a:pt x="239335" y="136639"/>
                  </a:lnTo>
                  <a:lnTo>
                    <a:pt x="241167" y="138049"/>
                  </a:lnTo>
                  <a:lnTo>
                    <a:pt x="242221" y="144610"/>
                  </a:lnTo>
                  <a:lnTo>
                    <a:pt x="242232" y="147386"/>
                  </a:lnTo>
                  <a:lnTo>
                    <a:pt x="242349" y="178071"/>
                  </a:lnTo>
                  <a:close/>
                </a:path>
                <a:path w="628650" h="178435">
                  <a:moveTo>
                    <a:pt x="238828" y="61226"/>
                  </a:moveTo>
                  <a:lnTo>
                    <a:pt x="238600" y="61226"/>
                  </a:lnTo>
                  <a:lnTo>
                    <a:pt x="237319" y="54095"/>
                  </a:lnTo>
                  <a:lnTo>
                    <a:pt x="237221" y="53550"/>
                  </a:lnTo>
                  <a:lnTo>
                    <a:pt x="239350" y="47593"/>
                  </a:lnTo>
                  <a:lnTo>
                    <a:pt x="241184" y="46212"/>
                  </a:lnTo>
                  <a:lnTo>
                    <a:pt x="238985" y="60223"/>
                  </a:lnTo>
                  <a:lnTo>
                    <a:pt x="238862" y="61012"/>
                  </a:lnTo>
                  <a:lnTo>
                    <a:pt x="238828" y="61226"/>
                  </a:lnTo>
                  <a:close/>
                </a:path>
                <a:path w="628650" h="178435">
                  <a:moveTo>
                    <a:pt x="298439" y="125790"/>
                  </a:moveTo>
                  <a:lnTo>
                    <a:pt x="266254" y="125790"/>
                  </a:lnTo>
                  <a:lnTo>
                    <a:pt x="270717" y="124071"/>
                  </a:lnTo>
                  <a:lnTo>
                    <a:pt x="276714" y="117500"/>
                  </a:lnTo>
                  <a:lnTo>
                    <a:pt x="278229" y="112464"/>
                  </a:lnTo>
                  <a:lnTo>
                    <a:pt x="278229" y="71892"/>
                  </a:lnTo>
                  <a:lnTo>
                    <a:pt x="276813" y="67204"/>
                  </a:lnTo>
                  <a:lnTo>
                    <a:pt x="276714" y="66876"/>
                  </a:lnTo>
                  <a:lnTo>
                    <a:pt x="270661" y="60223"/>
                  </a:lnTo>
                  <a:lnTo>
                    <a:pt x="266254" y="58565"/>
                  </a:lnTo>
                  <a:lnTo>
                    <a:pt x="298446" y="58565"/>
                  </a:lnTo>
                  <a:lnTo>
                    <a:pt x="299518" y="61012"/>
                  </a:lnTo>
                  <a:lnTo>
                    <a:pt x="301336" y="68834"/>
                  </a:lnTo>
                  <a:lnTo>
                    <a:pt x="301942" y="77562"/>
                  </a:lnTo>
                  <a:lnTo>
                    <a:pt x="301942" y="106609"/>
                  </a:lnTo>
                  <a:lnTo>
                    <a:pt x="301336" y="115430"/>
                  </a:lnTo>
                  <a:lnTo>
                    <a:pt x="299518" y="123316"/>
                  </a:lnTo>
                  <a:lnTo>
                    <a:pt x="298439" y="125790"/>
                  </a:lnTo>
                  <a:close/>
                </a:path>
                <a:path w="628650" h="178435">
                  <a:moveTo>
                    <a:pt x="241167" y="138049"/>
                  </a:moveTo>
                  <a:lnTo>
                    <a:pt x="239335" y="136639"/>
                  </a:lnTo>
                  <a:lnTo>
                    <a:pt x="237102" y="130826"/>
                  </a:lnTo>
                  <a:lnTo>
                    <a:pt x="238165" y="124071"/>
                  </a:lnTo>
                  <a:lnTo>
                    <a:pt x="238283" y="123316"/>
                  </a:lnTo>
                  <a:lnTo>
                    <a:pt x="238799" y="123316"/>
                  </a:lnTo>
                  <a:lnTo>
                    <a:pt x="241167" y="138049"/>
                  </a:lnTo>
                  <a:close/>
                </a:path>
                <a:path w="628650" h="178435">
                  <a:moveTo>
                    <a:pt x="265885" y="147386"/>
                  </a:moveTo>
                  <a:lnTo>
                    <a:pt x="257570" y="147386"/>
                  </a:lnTo>
                  <a:lnTo>
                    <a:pt x="250590" y="145237"/>
                  </a:lnTo>
                  <a:lnTo>
                    <a:pt x="241167" y="138049"/>
                  </a:lnTo>
                  <a:lnTo>
                    <a:pt x="238920" y="124071"/>
                  </a:lnTo>
                  <a:lnTo>
                    <a:pt x="238799" y="123316"/>
                  </a:lnTo>
                  <a:lnTo>
                    <a:pt x="249681" y="123316"/>
                  </a:lnTo>
                  <a:lnTo>
                    <a:pt x="250385" y="124071"/>
                  </a:lnTo>
                  <a:lnTo>
                    <a:pt x="254821" y="125790"/>
                  </a:lnTo>
                  <a:lnTo>
                    <a:pt x="298439" y="125790"/>
                  </a:lnTo>
                  <a:lnTo>
                    <a:pt x="296488" y="130269"/>
                  </a:lnTo>
                  <a:lnTo>
                    <a:pt x="292245" y="136291"/>
                  </a:lnTo>
                  <a:lnTo>
                    <a:pt x="287177" y="140959"/>
                  </a:lnTo>
                  <a:lnTo>
                    <a:pt x="280829" y="144610"/>
                  </a:lnTo>
                  <a:lnTo>
                    <a:pt x="273798" y="146692"/>
                  </a:lnTo>
                  <a:lnTo>
                    <a:pt x="265885" y="147386"/>
                  </a:lnTo>
                  <a:close/>
                </a:path>
                <a:path w="628650" h="178435">
                  <a:moveTo>
                    <a:pt x="368172" y="147386"/>
                  </a:moveTo>
                  <a:lnTo>
                    <a:pt x="332517" y="130094"/>
                  </a:lnTo>
                  <a:lnTo>
                    <a:pt x="326120" y="105729"/>
                  </a:lnTo>
                  <a:lnTo>
                    <a:pt x="326134" y="78442"/>
                  </a:lnTo>
                  <a:lnTo>
                    <a:pt x="343692" y="43273"/>
                  </a:lnTo>
                  <a:lnTo>
                    <a:pt x="368172" y="36969"/>
                  </a:lnTo>
                  <a:lnTo>
                    <a:pt x="377291" y="37671"/>
                  </a:lnTo>
                  <a:lnTo>
                    <a:pt x="406113" y="58934"/>
                  </a:lnTo>
                  <a:lnTo>
                    <a:pt x="362147" y="58934"/>
                  </a:lnTo>
                  <a:lnTo>
                    <a:pt x="357593" y="60571"/>
                  </a:lnTo>
                  <a:lnTo>
                    <a:pt x="351421" y="67122"/>
                  </a:lnTo>
                  <a:lnTo>
                    <a:pt x="349880" y="72055"/>
                  </a:lnTo>
                  <a:lnTo>
                    <a:pt x="349880" y="112321"/>
                  </a:lnTo>
                  <a:lnTo>
                    <a:pt x="351421" y="117254"/>
                  </a:lnTo>
                  <a:lnTo>
                    <a:pt x="357593" y="123804"/>
                  </a:lnTo>
                  <a:lnTo>
                    <a:pt x="362147" y="125442"/>
                  </a:lnTo>
                  <a:lnTo>
                    <a:pt x="406092" y="125442"/>
                  </a:lnTo>
                  <a:lnTo>
                    <a:pt x="403758" y="130094"/>
                  </a:lnTo>
                  <a:lnTo>
                    <a:pt x="398763" y="136189"/>
                  </a:lnTo>
                  <a:lnTo>
                    <a:pt x="392586" y="141091"/>
                  </a:lnTo>
                  <a:lnTo>
                    <a:pt x="385429" y="144590"/>
                  </a:lnTo>
                  <a:lnTo>
                    <a:pt x="377291" y="146687"/>
                  </a:lnTo>
                  <a:lnTo>
                    <a:pt x="368172" y="147386"/>
                  </a:lnTo>
                  <a:close/>
                </a:path>
                <a:path w="628650" h="178435">
                  <a:moveTo>
                    <a:pt x="406092" y="125442"/>
                  </a:moveTo>
                  <a:lnTo>
                    <a:pt x="374166" y="125442"/>
                  </a:lnTo>
                  <a:lnTo>
                    <a:pt x="378706" y="123804"/>
                  </a:lnTo>
                  <a:lnTo>
                    <a:pt x="384906" y="117254"/>
                  </a:lnTo>
                  <a:lnTo>
                    <a:pt x="386464" y="112321"/>
                  </a:lnTo>
                  <a:lnTo>
                    <a:pt x="386464" y="72055"/>
                  </a:lnTo>
                  <a:lnTo>
                    <a:pt x="384906" y="67122"/>
                  </a:lnTo>
                  <a:lnTo>
                    <a:pt x="381793" y="63867"/>
                  </a:lnTo>
                  <a:lnTo>
                    <a:pt x="378706" y="60571"/>
                  </a:lnTo>
                  <a:lnTo>
                    <a:pt x="374166" y="58934"/>
                  </a:lnTo>
                  <a:lnTo>
                    <a:pt x="406113" y="58934"/>
                  </a:lnTo>
                  <a:lnTo>
                    <a:pt x="407325" y="61339"/>
                  </a:lnTo>
                  <a:lnTo>
                    <a:pt x="409466" y="69399"/>
                  </a:lnTo>
                  <a:lnTo>
                    <a:pt x="410179" y="78442"/>
                  </a:lnTo>
                  <a:lnTo>
                    <a:pt x="410179" y="105729"/>
                  </a:lnTo>
                  <a:lnTo>
                    <a:pt x="409466" y="114864"/>
                  </a:lnTo>
                  <a:lnTo>
                    <a:pt x="407325" y="122986"/>
                  </a:lnTo>
                  <a:lnTo>
                    <a:pt x="406092" y="125442"/>
                  </a:lnTo>
                  <a:close/>
                </a:path>
                <a:path w="628650" h="178435">
                  <a:moveTo>
                    <a:pt x="470051" y="60244"/>
                  </a:moveTo>
                  <a:lnTo>
                    <a:pt x="458160" y="60244"/>
                  </a:lnTo>
                  <a:lnTo>
                    <a:pt x="460540" y="50061"/>
                  </a:lnTo>
                  <a:lnTo>
                    <a:pt x="465697" y="42788"/>
                  </a:lnTo>
                  <a:lnTo>
                    <a:pt x="473631" y="38424"/>
                  </a:lnTo>
                  <a:lnTo>
                    <a:pt x="484343" y="36969"/>
                  </a:lnTo>
                  <a:lnTo>
                    <a:pt x="492569" y="37656"/>
                  </a:lnTo>
                  <a:lnTo>
                    <a:pt x="518598" y="58217"/>
                  </a:lnTo>
                  <a:lnTo>
                    <a:pt x="474792" y="58217"/>
                  </a:lnTo>
                  <a:lnTo>
                    <a:pt x="470401" y="59937"/>
                  </a:lnTo>
                  <a:lnTo>
                    <a:pt x="470051" y="60244"/>
                  </a:lnTo>
                  <a:close/>
                </a:path>
                <a:path w="628650" h="178435">
                  <a:moveTo>
                    <a:pt x="462258" y="145585"/>
                  </a:moveTo>
                  <a:lnTo>
                    <a:pt x="438545" y="145585"/>
                  </a:lnTo>
                  <a:lnTo>
                    <a:pt x="438545" y="38791"/>
                  </a:lnTo>
                  <a:lnTo>
                    <a:pt x="461906" y="38791"/>
                  </a:lnTo>
                  <a:lnTo>
                    <a:pt x="458213" y="59937"/>
                  </a:lnTo>
                  <a:lnTo>
                    <a:pt x="458160" y="60244"/>
                  </a:lnTo>
                  <a:lnTo>
                    <a:pt x="470051" y="60244"/>
                  </a:lnTo>
                  <a:lnTo>
                    <a:pt x="463993" y="66815"/>
                  </a:lnTo>
                  <a:lnTo>
                    <a:pt x="463365" y="68524"/>
                  </a:lnTo>
                  <a:lnTo>
                    <a:pt x="462297" y="71892"/>
                  </a:lnTo>
                  <a:lnTo>
                    <a:pt x="462258" y="145585"/>
                  </a:lnTo>
                  <a:close/>
                </a:path>
                <a:path w="628650" h="178435">
                  <a:moveTo>
                    <a:pt x="522384" y="86917"/>
                  </a:moveTo>
                  <a:lnTo>
                    <a:pt x="498669" y="86917"/>
                  </a:lnTo>
                  <a:lnTo>
                    <a:pt x="498669" y="71892"/>
                  </a:lnTo>
                  <a:lnTo>
                    <a:pt x="497111" y="66815"/>
                  </a:lnTo>
                  <a:lnTo>
                    <a:pt x="490910" y="59937"/>
                  </a:lnTo>
                  <a:lnTo>
                    <a:pt x="486429" y="58217"/>
                  </a:lnTo>
                  <a:lnTo>
                    <a:pt x="518598" y="58217"/>
                  </a:lnTo>
                  <a:lnTo>
                    <a:pt x="519794" y="60751"/>
                  </a:lnTo>
                  <a:lnTo>
                    <a:pt x="521736" y="68524"/>
                  </a:lnTo>
                  <a:lnTo>
                    <a:pt x="522384" y="77214"/>
                  </a:lnTo>
                  <a:lnTo>
                    <a:pt x="522384" y="86917"/>
                  </a:lnTo>
                  <a:close/>
                </a:path>
                <a:path w="628650" h="178435">
                  <a:moveTo>
                    <a:pt x="588390" y="38791"/>
                  </a:moveTo>
                  <a:lnTo>
                    <a:pt x="564632" y="38791"/>
                  </a:lnTo>
                  <a:lnTo>
                    <a:pt x="564632" y="11709"/>
                  </a:lnTo>
                  <a:lnTo>
                    <a:pt x="588390" y="11709"/>
                  </a:lnTo>
                  <a:lnTo>
                    <a:pt x="588390" y="38791"/>
                  </a:lnTo>
                  <a:close/>
                </a:path>
                <a:path w="628650" h="178435">
                  <a:moveTo>
                    <a:pt x="628107" y="61083"/>
                  </a:moveTo>
                  <a:lnTo>
                    <a:pt x="536641" y="61083"/>
                  </a:lnTo>
                  <a:lnTo>
                    <a:pt x="536641" y="38791"/>
                  </a:lnTo>
                  <a:lnTo>
                    <a:pt x="628107" y="38791"/>
                  </a:lnTo>
                  <a:lnTo>
                    <a:pt x="628107" y="61083"/>
                  </a:lnTo>
                  <a:close/>
                </a:path>
                <a:path w="628650" h="178435">
                  <a:moveTo>
                    <a:pt x="626300" y="145585"/>
                  </a:moveTo>
                  <a:lnTo>
                    <a:pt x="585938" y="145585"/>
                  </a:lnTo>
                  <a:lnTo>
                    <a:pt x="578401" y="142944"/>
                  </a:lnTo>
                  <a:lnTo>
                    <a:pt x="567380" y="132361"/>
                  </a:lnTo>
                  <a:lnTo>
                    <a:pt x="564632" y="125033"/>
                  </a:lnTo>
                  <a:lnTo>
                    <a:pt x="564632" y="61083"/>
                  </a:lnTo>
                  <a:lnTo>
                    <a:pt x="588390" y="61083"/>
                  </a:lnTo>
                  <a:lnTo>
                    <a:pt x="588390" y="118503"/>
                  </a:lnTo>
                  <a:lnTo>
                    <a:pt x="588906" y="120488"/>
                  </a:lnTo>
                  <a:lnTo>
                    <a:pt x="590992" y="122720"/>
                  </a:lnTo>
                  <a:lnTo>
                    <a:pt x="592843" y="123272"/>
                  </a:lnTo>
                  <a:lnTo>
                    <a:pt x="626300" y="123272"/>
                  </a:lnTo>
                  <a:lnTo>
                    <a:pt x="626300" y="145585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619" y="2204539"/>
              <a:ext cx="196966" cy="11041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53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524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580" y="2029508"/>
            <a:ext cx="4028440" cy="3096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2395" indent="756920">
              <a:lnSpc>
                <a:spcPct val="143900"/>
              </a:lnSpc>
              <a:spcBef>
                <a:spcPts val="95"/>
              </a:spcBef>
              <a:tabLst>
                <a:tab pos="3042285" algn="l"/>
              </a:tabLst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40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400" spc="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04182D"/>
                </a:solidFill>
                <a:latin typeface="Courier New"/>
                <a:cs typeface="Courier New"/>
              </a:rPr>
              <a:t>pop)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400">
              <a:latin typeface="Courier New"/>
              <a:cs typeface="Courier New"/>
            </a:endParaRPr>
          </a:p>
          <a:p>
            <a:pPr marL="12700" marR="1410335">
              <a:lnSpc>
                <a:spcPct val="143900"/>
              </a:lnSpc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plt.xlabel(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'Year'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 plt.ylabel(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'Population'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65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5075" y="1530605"/>
            <a:ext cx="4254484" cy="33122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A0A8B4-BA2B-0FB4-B6EF-0079DF5B64DC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E8BFE255-B793-F767-3010-C16F4CE797A3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0" dirty="0"/>
              <a:t>Axis</a:t>
            </a:r>
            <a:r>
              <a:rPr spc="-145" dirty="0"/>
              <a:t> </a:t>
            </a:r>
            <a:r>
              <a:rPr spc="-165" dirty="0"/>
              <a:t>labels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28"/>
            <a:ext cx="4790440" cy="3275329"/>
            <a:chOff x="491289" y="1985628"/>
            <a:chExt cx="4790440" cy="3275329"/>
          </a:xfrm>
        </p:grpSpPr>
        <p:sp>
          <p:nvSpPr>
            <p:cNvPr id="4" name="object 4"/>
            <p:cNvSpPr/>
            <p:nvPr/>
          </p:nvSpPr>
          <p:spPr>
            <a:xfrm>
              <a:off x="491289" y="1985628"/>
              <a:ext cx="4790440" cy="3275329"/>
            </a:xfrm>
            <a:custGeom>
              <a:avLst/>
              <a:gdLst/>
              <a:ahLst/>
              <a:cxnLst/>
              <a:rect l="l" t="t" r="r" b="b"/>
              <a:pathLst>
                <a:path w="4790440" h="3275329">
                  <a:moveTo>
                    <a:pt x="4713575" y="3275263"/>
                  </a:moveTo>
                  <a:lnTo>
                    <a:pt x="76506" y="3275263"/>
                  </a:lnTo>
                  <a:lnTo>
                    <a:pt x="71179" y="3274731"/>
                  </a:lnTo>
                  <a:lnTo>
                    <a:pt x="31919" y="3258478"/>
                  </a:lnTo>
                  <a:lnTo>
                    <a:pt x="4175" y="3219748"/>
                  </a:lnTo>
                  <a:lnTo>
                    <a:pt x="0" y="3198765"/>
                  </a:lnTo>
                  <a:lnTo>
                    <a:pt x="0" y="3193382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3198765"/>
                  </a:lnTo>
                  <a:lnTo>
                    <a:pt x="4773287" y="3243350"/>
                  </a:lnTo>
                  <a:lnTo>
                    <a:pt x="4734557" y="3271087"/>
                  </a:lnTo>
                  <a:lnTo>
                    <a:pt x="4718897" y="3274731"/>
                  </a:lnTo>
                  <a:lnTo>
                    <a:pt x="4713575" y="3275263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738" y="2167569"/>
              <a:ext cx="628650" cy="178435"/>
            </a:xfrm>
            <a:custGeom>
              <a:avLst/>
              <a:gdLst/>
              <a:ahLst/>
              <a:cxnLst/>
              <a:rect l="l" t="t" r="r" b="b"/>
              <a:pathLst>
                <a:path w="628650" h="178435">
                  <a:moveTo>
                    <a:pt x="51515" y="29129"/>
                  </a:moveTo>
                  <a:lnTo>
                    <a:pt x="38879" y="29129"/>
                  </a:lnTo>
                  <a:lnTo>
                    <a:pt x="35147" y="27819"/>
                  </a:lnTo>
                  <a:lnTo>
                    <a:pt x="29415" y="22558"/>
                  </a:lnTo>
                  <a:lnTo>
                    <a:pt x="27991" y="19057"/>
                  </a:lnTo>
                  <a:lnTo>
                    <a:pt x="27991" y="10398"/>
                  </a:lnTo>
                  <a:lnTo>
                    <a:pt x="29446" y="6878"/>
                  </a:lnTo>
                  <a:lnTo>
                    <a:pt x="35264" y="1371"/>
                  </a:lnTo>
                  <a:lnTo>
                    <a:pt x="38967" y="0"/>
                  </a:lnTo>
                  <a:lnTo>
                    <a:pt x="51573" y="0"/>
                  </a:lnTo>
                  <a:lnTo>
                    <a:pt x="55276" y="1371"/>
                  </a:lnTo>
                  <a:lnTo>
                    <a:pt x="61093" y="6878"/>
                  </a:lnTo>
                  <a:lnTo>
                    <a:pt x="62549" y="10398"/>
                  </a:lnTo>
                  <a:lnTo>
                    <a:pt x="62549" y="19057"/>
                  </a:lnTo>
                  <a:lnTo>
                    <a:pt x="61096" y="22558"/>
                  </a:lnTo>
                  <a:lnTo>
                    <a:pt x="55202" y="27819"/>
                  </a:lnTo>
                  <a:lnTo>
                    <a:pt x="51515" y="29129"/>
                  </a:lnTo>
                  <a:close/>
                </a:path>
                <a:path w="628650" h="178435">
                  <a:moveTo>
                    <a:pt x="58934" y="123272"/>
                  </a:moveTo>
                  <a:lnTo>
                    <a:pt x="35176" y="123272"/>
                  </a:lnTo>
                  <a:lnTo>
                    <a:pt x="35176" y="61083"/>
                  </a:lnTo>
                  <a:lnTo>
                    <a:pt x="4497" y="61083"/>
                  </a:lnTo>
                  <a:lnTo>
                    <a:pt x="4497" y="38791"/>
                  </a:lnTo>
                  <a:lnTo>
                    <a:pt x="58934" y="38791"/>
                  </a:lnTo>
                  <a:lnTo>
                    <a:pt x="58934" y="123272"/>
                  </a:lnTo>
                  <a:close/>
                </a:path>
                <a:path w="628650" h="178435">
                  <a:moveTo>
                    <a:pt x="92346" y="145585"/>
                  </a:moveTo>
                  <a:lnTo>
                    <a:pt x="0" y="145585"/>
                  </a:lnTo>
                  <a:lnTo>
                    <a:pt x="0" y="123272"/>
                  </a:lnTo>
                  <a:lnTo>
                    <a:pt x="92346" y="123272"/>
                  </a:lnTo>
                  <a:lnTo>
                    <a:pt x="92346" y="145585"/>
                  </a:lnTo>
                  <a:close/>
                </a:path>
                <a:path w="628650" h="178435">
                  <a:moveTo>
                    <a:pt x="157084" y="53407"/>
                  </a:moveTo>
                  <a:lnTo>
                    <a:pt x="124767" y="53407"/>
                  </a:lnTo>
                  <a:lnTo>
                    <a:pt x="126798" y="42359"/>
                  </a:lnTo>
                  <a:lnTo>
                    <a:pt x="130897" y="38791"/>
                  </a:lnTo>
                  <a:lnTo>
                    <a:pt x="131491" y="38422"/>
                  </a:lnTo>
                  <a:lnTo>
                    <a:pt x="135595" y="36969"/>
                  </a:lnTo>
                  <a:lnTo>
                    <a:pt x="145851" y="36969"/>
                  </a:lnTo>
                  <a:lnTo>
                    <a:pt x="150054" y="38422"/>
                  </a:lnTo>
                  <a:lnTo>
                    <a:pt x="156901" y="44216"/>
                  </a:lnTo>
                  <a:lnTo>
                    <a:pt x="157252" y="45199"/>
                  </a:lnTo>
                  <a:lnTo>
                    <a:pt x="156257" y="48289"/>
                  </a:lnTo>
                  <a:lnTo>
                    <a:pt x="156185" y="48514"/>
                  </a:lnTo>
                  <a:lnTo>
                    <a:pt x="156554" y="50684"/>
                  </a:lnTo>
                  <a:lnTo>
                    <a:pt x="157044" y="53202"/>
                  </a:lnTo>
                  <a:lnTo>
                    <a:pt x="157084" y="53407"/>
                  </a:lnTo>
                  <a:close/>
                </a:path>
                <a:path w="628650" h="178435">
                  <a:moveTo>
                    <a:pt x="196412" y="53407"/>
                  </a:moveTo>
                  <a:lnTo>
                    <a:pt x="157841" y="53407"/>
                  </a:lnTo>
                  <a:lnTo>
                    <a:pt x="158332" y="48514"/>
                  </a:lnTo>
                  <a:lnTo>
                    <a:pt x="158354" y="48289"/>
                  </a:lnTo>
                  <a:lnTo>
                    <a:pt x="157252" y="45199"/>
                  </a:lnTo>
                  <a:lnTo>
                    <a:pt x="157443" y="44604"/>
                  </a:lnTo>
                  <a:lnTo>
                    <a:pt x="164250" y="38791"/>
                  </a:lnTo>
                  <a:lnTo>
                    <a:pt x="164821" y="38422"/>
                  </a:lnTo>
                  <a:lnTo>
                    <a:pt x="169007" y="36969"/>
                  </a:lnTo>
                  <a:lnTo>
                    <a:pt x="181672" y="36969"/>
                  </a:lnTo>
                  <a:lnTo>
                    <a:pt x="187418" y="39712"/>
                  </a:lnTo>
                  <a:lnTo>
                    <a:pt x="195617" y="50684"/>
                  </a:lnTo>
                  <a:lnTo>
                    <a:pt x="196352" y="53202"/>
                  </a:lnTo>
                  <a:lnTo>
                    <a:pt x="196412" y="53407"/>
                  </a:lnTo>
                  <a:close/>
                </a:path>
                <a:path w="628650" h="178435">
                  <a:moveTo>
                    <a:pt x="128161" y="145585"/>
                  </a:moveTo>
                  <a:lnTo>
                    <a:pt x="105680" y="145585"/>
                  </a:lnTo>
                  <a:lnTo>
                    <a:pt x="105680" y="38791"/>
                  </a:lnTo>
                  <a:lnTo>
                    <a:pt x="127454" y="38791"/>
                  </a:lnTo>
                  <a:lnTo>
                    <a:pt x="126798" y="42359"/>
                  </a:lnTo>
                  <a:lnTo>
                    <a:pt x="124219" y="44604"/>
                  </a:lnTo>
                  <a:lnTo>
                    <a:pt x="123965" y="45199"/>
                  </a:lnTo>
                  <a:lnTo>
                    <a:pt x="122905" y="48289"/>
                  </a:lnTo>
                  <a:lnTo>
                    <a:pt x="122828" y="48514"/>
                  </a:lnTo>
                  <a:lnTo>
                    <a:pt x="123708" y="53202"/>
                  </a:lnTo>
                  <a:lnTo>
                    <a:pt x="124767" y="53407"/>
                  </a:lnTo>
                  <a:lnTo>
                    <a:pt x="196412" y="53407"/>
                  </a:lnTo>
                  <a:lnTo>
                    <a:pt x="197447" y="56948"/>
                  </a:lnTo>
                  <a:lnTo>
                    <a:pt x="132494" y="56948"/>
                  </a:lnTo>
                  <a:lnTo>
                    <a:pt x="130908" y="57644"/>
                  </a:lnTo>
                  <a:lnTo>
                    <a:pt x="128705" y="60449"/>
                  </a:lnTo>
                  <a:lnTo>
                    <a:pt x="128161" y="62762"/>
                  </a:lnTo>
                  <a:lnTo>
                    <a:pt x="128161" y="145585"/>
                  </a:lnTo>
                  <a:close/>
                </a:path>
                <a:path w="628650" h="178435">
                  <a:moveTo>
                    <a:pt x="124767" y="53407"/>
                  </a:moveTo>
                  <a:lnTo>
                    <a:pt x="123708" y="53202"/>
                  </a:lnTo>
                  <a:lnTo>
                    <a:pt x="122828" y="48514"/>
                  </a:lnTo>
                  <a:lnTo>
                    <a:pt x="123965" y="45199"/>
                  </a:lnTo>
                  <a:lnTo>
                    <a:pt x="124219" y="44604"/>
                  </a:lnTo>
                  <a:lnTo>
                    <a:pt x="126798" y="42359"/>
                  </a:lnTo>
                  <a:lnTo>
                    <a:pt x="124804" y="53202"/>
                  </a:lnTo>
                  <a:lnTo>
                    <a:pt x="124767" y="53407"/>
                  </a:lnTo>
                  <a:close/>
                </a:path>
                <a:path w="628650" h="178435">
                  <a:moveTo>
                    <a:pt x="157841" y="53407"/>
                  </a:moveTo>
                  <a:lnTo>
                    <a:pt x="157084" y="53407"/>
                  </a:lnTo>
                  <a:lnTo>
                    <a:pt x="156554" y="50684"/>
                  </a:lnTo>
                  <a:lnTo>
                    <a:pt x="156185" y="48514"/>
                  </a:lnTo>
                  <a:lnTo>
                    <a:pt x="157252" y="45199"/>
                  </a:lnTo>
                  <a:lnTo>
                    <a:pt x="158354" y="48289"/>
                  </a:lnTo>
                  <a:lnTo>
                    <a:pt x="157861" y="53202"/>
                  </a:lnTo>
                  <a:lnTo>
                    <a:pt x="157841" y="53407"/>
                  </a:lnTo>
                  <a:close/>
                </a:path>
                <a:path w="628650" h="178435">
                  <a:moveTo>
                    <a:pt x="161924" y="145585"/>
                  </a:moveTo>
                  <a:lnTo>
                    <a:pt x="141427" y="145585"/>
                  </a:lnTo>
                  <a:lnTo>
                    <a:pt x="141369" y="62762"/>
                  </a:lnTo>
                  <a:lnTo>
                    <a:pt x="140659" y="60449"/>
                  </a:lnTo>
                  <a:lnTo>
                    <a:pt x="138322" y="57644"/>
                  </a:lnTo>
                  <a:lnTo>
                    <a:pt x="136727" y="56948"/>
                  </a:lnTo>
                  <a:lnTo>
                    <a:pt x="166584" y="56948"/>
                  </a:lnTo>
                  <a:lnTo>
                    <a:pt x="164985" y="57644"/>
                  </a:lnTo>
                  <a:lnTo>
                    <a:pt x="162580" y="60449"/>
                  </a:lnTo>
                  <a:lnTo>
                    <a:pt x="161940" y="62762"/>
                  </a:lnTo>
                  <a:lnTo>
                    <a:pt x="161924" y="145585"/>
                  </a:lnTo>
                  <a:close/>
                </a:path>
                <a:path w="628650" h="178435">
                  <a:moveTo>
                    <a:pt x="197674" y="145585"/>
                  </a:moveTo>
                  <a:lnTo>
                    <a:pt x="175193" y="145585"/>
                  </a:lnTo>
                  <a:lnTo>
                    <a:pt x="175145" y="62762"/>
                  </a:lnTo>
                  <a:lnTo>
                    <a:pt x="174511" y="60449"/>
                  </a:lnTo>
                  <a:lnTo>
                    <a:pt x="172342" y="57644"/>
                  </a:lnTo>
                  <a:lnTo>
                    <a:pt x="170815" y="56948"/>
                  </a:lnTo>
                  <a:lnTo>
                    <a:pt x="197447" y="56948"/>
                  </a:lnTo>
                  <a:lnTo>
                    <a:pt x="197650" y="57644"/>
                  </a:lnTo>
                  <a:lnTo>
                    <a:pt x="197674" y="145585"/>
                  </a:lnTo>
                  <a:close/>
                </a:path>
                <a:path w="628650" h="178435">
                  <a:moveTo>
                    <a:pt x="249526" y="61226"/>
                  </a:moveTo>
                  <a:lnTo>
                    <a:pt x="238828" y="61226"/>
                  </a:lnTo>
                  <a:lnTo>
                    <a:pt x="241184" y="46212"/>
                  </a:lnTo>
                  <a:lnTo>
                    <a:pt x="250635" y="39098"/>
                  </a:lnTo>
                  <a:lnTo>
                    <a:pt x="257599" y="36969"/>
                  </a:lnTo>
                  <a:lnTo>
                    <a:pt x="265885" y="36969"/>
                  </a:lnTo>
                  <a:lnTo>
                    <a:pt x="298446" y="58565"/>
                  </a:lnTo>
                  <a:lnTo>
                    <a:pt x="254821" y="58565"/>
                  </a:lnTo>
                  <a:lnTo>
                    <a:pt x="250594" y="60223"/>
                  </a:lnTo>
                  <a:lnTo>
                    <a:pt x="249726" y="61012"/>
                  </a:lnTo>
                  <a:lnTo>
                    <a:pt x="249526" y="61226"/>
                  </a:lnTo>
                  <a:close/>
                </a:path>
                <a:path w="628650" h="178435">
                  <a:moveTo>
                    <a:pt x="242349" y="178071"/>
                  </a:moveTo>
                  <a:lnTo>
                    <a:pt x="218634" y="178071"/>
                  </a:lnTo>
                  <a:lnTo>
                    <a:pt x="218634" y="38791"/>
                  </a:lnTo>
                  <a:lnTo>
                    <a:pt x="242349" y="38791"/>
                  </a:lnTo>
                  <a:lnTo>
                    <a:pt x="241184" y="46212"/>
                  </a:lnTo>
                  <a:lnTo>
                    <a:pt x="239350" y="47593"/>
                  </a:lnTo>
                  <a:lnTo>
                    <a:pt x="237221" y="53550"/>
                  </a:lnTo>
                  <a:lnTo>
                    <a:pt x="238562" y="61012"/>
                  </a:lnTo>
                  <a:lnTo>
                    <a:pt x="238600" y="61226"/>
                  </a:lnTo>
                  <a:lnTo>
                    <a:pt x="249526" y="61226"/>
                  </a:lnTo>
                  <a:lnTo>
                    <a:pt x="243949" y="67204"/>
                  </a:lnTo>
                  <a:lnTo>
                    <a:pt x="242435" y="71892"/>
                  </a:lnTo>
                  <a:lnTo>
                    <a:pt x="242434" y="112464"/>
                  </a:lnTo>
                  <a:lnTo>
                    <a:pt x="243949" y="117172"/>
                  </a:lnTo>
                  <a:lnTo>
                    <a:pt x="249681" y="123316"/>
                  </a:lnTo>
                  <a:lnTo>
                    <a:pt x="238283" y="123316"/>
                  </a:lnTo>
                  <a:lnTo>
                    <a:pt x="237190" y="130269"/>
                  </a:lnTo>
                  <a:lnTo>
                    <a:pt x="237102" y="130826"/>
                  </a:lnTo>
                  <a:lnTo>
                    <a:pt x="239335" y="136639"/>
                  </a:lnTo>
                  <a:lnTo>
                    <a:pt x="241167" y="138049"/>
                  </a:lnTo>
                  <a:lnTo>
                    <a:pt x="242221" y="144610"/>
                  </a:lnTo>
                  <a:lnTo>
                    <a:pt x="242232" y="147386"/>
                  </a:lnTo>
                  <a:lnTo>
                    <a:pt x="242349" y="178071"/>
                  </a:lnTo>
                  <a:close/>
                </a:path>
                <a:path w="628650" h="178435">
                  <a:moveTo>
                    <a:pt x="238828" y="61226"/>
                  </a:moveTo>
                  <a:lnTo>
                    <a:pt x="238600" y="61226"/>
                  </a:lnTo>
                  <a:lnTo>
                    <a:pt x="237319" y="54095"/>
                  </a:lnTo>
                  <a:lnTo>
                    <a:pt x="237221" y="53550"/>
                  </a:lnTo>
                  <a:lnTo>
                    <a:pt x="239350" y="47593"/>
                  </a:lnTo>
                  <a:lnTo>
                    <a:pt x="241184" y="46212"/>
                  </a:lnTo>
                  <a:lnTo>
                    <a:pt x="238985" y="60223"/>
                  </a:lnTo>
                  <a:lnTo>
                    <a:pt x="238862" y="61012"/>
                  </a:lnTo>
                  <a:lnTo>
                    <a:pt x="238828" y="61226"/>
                  </a:lnTo>
                  <a:close/>
                </a:path>
                <a:path w="628650" h="178435">
                  <a:moveTo>
                    <a:pt x="298439" y="125790"/>
                  </a:moveTo>
                  <a:lnTo>
                    <a:pt x="266254" y="125790"/>
                  </a:lnTo>
                  <a:lnTo>
                    <a:pt x="270717" y="124071"/>
                  </a:lnTo>
                  <a:lnTo>
                    <a:pt x="276714" y="117500"/>
                  </a:lnTo>
                  <a:lnTo>
                    <a:pt x="278229" y="112464"/>
                  </a:lnTo>
                  <a:lnTo>
                    <a:pt x="278229" y="71892"/>
                  </a:lnTo>
                  <a:lnTo>
                    <a:pt x="276813" y="67204"/>
                  </a:lnTo>
                  <a:lnTo>
                    <a:pt x="276714" y="66876"/>
                  </a:lnTo>
                  <a:lnTo>
                    <a:pt x="270661" y="60223"/>
                  </a:lnTo>
                  <a:lnTo>
                    <a:pt x="266254" y="58565"/>
                  </a:lnTo>
                  <a:lnTo>
                    <a:pt x="298446" y="58565"/>
                  </a:lnTo>
                  <a:lnTo>
                    <a:pt x="299518" y="61012"/>
                  </a:lnTo>
                  <a:lnTo>
                    <a:pt x="301336" y="68834"/>
                  </a:lnTo>
                  <a:lnTo>
                    <a:pt x="301942" y="77562"/>
                  </a:lnTo>
                  <a:lnTo>
                    <a:pt x="301942" y="106609"/>
                  </a:lnTo>
                  <a:lnTo>
                    <a:pt x="301336" y="115430"/>
                  </a:lnTo>
                  <a:lnTo>
                    <a:pt x="299518" y="123316"/>
                  </a:lnTo>
                  <a:lnTo>
                    <a:pt x="298439" y="125790"/>
                  </a:lnTo>
                  <a:close/>
                </a:path>
                <a:path w="628650" h="178435">
                  <a:moveTo>
                    <a:pt x="241167" y="138049"/>
                  </a:moveTo>
                  <a:lnTo>
                    <a:pt x="239335" y="136639"/>
                  </a:lnTo>
                  <a:lnTo>
                    <a:pt x="237102" y="130826"/>
                  </a:lnTo>
                  <a:lnTo>
                    <a:pt x="238165" y="124071"/>
                  </a:lnTo>
                  <a:lnTo>
                    <a:pt x="238283" y="123316"/>
                  </a:lnTo>
                  <a:lnTo>
                    <a:pt x="238799" y="123316"/>
                  </a:lnTo>
                  <a:lnTo>
                    <a:pt x="241167" y="138049"/>
                  </a:lnTo>
                  <a:close/>
                </a:path>
                <a:path w="628650" h="178435">
                  <a:moveTo>
                    <a:pt x="265885" y="147386"/>
                  </a:moveTo>
                  <a:lnTo>
                    <a:pt x="257570" y="147386"/>
                  </a:lnTo>
                  <a:lnTo>
                    <a:pt x="250590" y="145237"/>
                  </a:lnTo>
                  <a:lnTo>
                    <a:pt x="241167" y="138049"/>
                  </a:lnTo>
                  <a:lnTo>
                    <a:pt x="238920" y="124071"/>
                  </a:lnTo>
                  <a:lnTo>
                    <a:pt x="238799" y="123316"/>
                  </a:lnTo>
                  <a:lnTo>
                    <a:pt x="249681" y="123316"/>
                  </a:lnTo>
                  <a:lnTo>
                    <a:pt x="250385" y="124071"/>
                  </a:lnTo>
                  <a:lnTo>
                    <a:pt x="254821" y="125790"/>
                  </a:lnTo>
                  <a:lnTo>
                    <a:pt x="298439" y="125790"/>
                  </a:lnTo>
                  <a:lnTo>
                    <a:pt x="296488" y="130269"/>
                  </a:lnTo>
                  <a:lnTo>
                    <a:pt x="292245" y="136291"/>
                  </a:lnTo>
                  <a:lnTo>
                    <a:pt x="287177" y="140959"/>
                  </a:lnTo>
                  <a:lnTo>
                    <a:pt x="280829" y="144610"/>
                  </a:lnTo>
                  <a:lnTo>
                    <a:pt x="273798" y="146692"/>
                  </a:lnTo>
                  <a:lnTo>
                    <a:pt x="265885" y="147386"/>
                  </a:lnTo>
                  <a:close/>
                </a:path>
                <a:path w="628650" h="178435">
                  <a:moveTo>
                    <a:pt x="368172" y="147386"/>
                  </a:moveTo>
                  <a:lnTo>
                    <a:pt x="332517" y="130094"/>
                  </a:lnTo>
                  <a:lnTo>
                    <a:pt x="326120" y="105729"/>
                  </a:lnTo>
                  <a:lnTo>
                    <a:pt x="326134" y="78442"/>
                  </a:lnTo>
                  <a:lnTo>
                    <a:pt x="343692" y="43273"/>
                  </a:lnTo>
                  <a:lnTo>
                    <a:pt x="368172" y="36969"/>
                  </a:lnTo>
                  <a:lnTo>
                    <a:pt x="377291" y="37671"/>
                  </a:lnTo>
                  <a:lnTo>
                    <a:pt x="406113" y="58934"/>
                  </a:lnTo>
                  <a:lnTo>
                    <a:pt x="362147" y="58934"/>
                  </a:lnTo>
                  <a:lnTo>
                    <a:pt x="357593" y="60571"/>
                  </a:lnTo>
                  <a:lnTo>
                    <a:pt x="351421" y="67122"/>
                  </a:lnTo>
                  <a:lnTo>
                    <a:pt x="349880" y="72055"/>
                  </a:lnTo>
                  <a:lnTo>
                    <a:pt x="349880" y="112321"/>
                  </a:lnTo>
                  <a:lnTo>
                    <a:pt x="351421" y="117254"/>
                  </a:lnTo>
                  <a:lnTo>
                    <a:pt x="357593" y="123804"/>
                  </a:lnTo>
                  <a:lnTo>
                    <a:pt x="362147" y="125442"/>
                  </a:lnTo>
                  <a:lnTo>
                    <a:pt x="406092" y="125442"/>
                  </a:lnTo>
                  <a:lnTo>
                    <a:pt x="403758" y="130094"/>
                  </a:lnTo>
                  <a:lnTo>
                    <a:pt x="398763" y="136189"/>
                  </a:lnTo>
                  <a:lnTo>
                    <a:pt x="392586" y="141091"/>
                  </a:lnTo>
                  <a:lnTo>
                    <a:pt x="385429" y="144590"/>
                  </a:lnTo>
                  <a:lnTo>
                    <a:pt x="377291" y="146687"/>
                  </a:lnTo>
                  <a:lnTo>
                    <a:pt x="368172" y="147386"/>
                  </a:lnTo>
                  <a:close/>
                </a:path>
                <a:path w="628650" h="178435">
                  <a:moveTo>
                    <a:pt x="406092" y="125442"/>
                  </a:moveTo>
                  <a:lnTo>
                    <a:pt x="374166" y="125442"/>
                  </a:lnTo>
                  <a:lnTo>
                    <a:pt x="378706" y="123804"/>
                  </a:lnTo>
                  <a:lnTo>
                    <a:pt x="384906" y="117254"/>
                  </a:lnTo>
                  <a:lnTo>
                    <a:pt x="386464" y="112321"/>
                  </a:lnTo>
                  <a:lnTo>
                    <a:pt x="386464" y="72055"/>
                  </a:lnTo>
                  <a:lnTo>
                    <a:pt x="384906" y="67122"/>
                  </a:lnTo>
                  <a:lnTo>
                    <a:pt x="381793" y="63867"/>
                  </a:lnTo>
                  <a:lnTo>
                    <a:pt x="378706" y="60571"/>
                  </a:lnTo>
                  <a:lnTo>
                    <a:pt x="374166" y="58934"/>
                  </a:lnTo>
                  <a:lnTo>
                    <a:pt x="406113" y="58934"/>
                  </a:lnTo>
                  <a:lnTo>
                    <a:pt x="407325" y="61339"/>
                  </a:lnTo>
                  <a:lnTo>
                    <a:pt x="409466" y="69399"/>
                  </a:lnTo>
                  <a:lnTo>
                    <a:pt x="410179" y="78442"/>
                  </a:lnTo>
                  <a:lnTo>
                    <a:pt x="410179" y="105729"/>
                  </a:lnTo>
                  <a:lnTo>
                    <a:pt x="409466" y="114864"/>
                  </a:lnTo>
                  <a:lnTo>
                    <a:pt x="407325" y="122986"/>
                  </a:lnTo>
                  <a:lnTo>
                    <a:pt x="406092" y="125442"/>
                  </a:lnTo>
                  <a:close/>
                </a:path>
                <a:path w="628650" h="178435">
                  <a:moveTo>
                    <a:pt x="470051" y="60244"/>
                  </a:moveTo>
                  <a:lnTo>
                    <a:pt x="458160" y="60244"/>
                  </a:lnTo>
                  <a:lnTo>
                    <a:pt x="460540" y="50061"/>
                  </a:lnTo>
                  <a:lnTo>
                    <a:pt x="465697" y="42788"/>
                  </a:lnTo>
                  <a:lnTo>
                    <a:pt x="473631" y="38424"/>
                  </a:lnTo>
                  <a:lnTo>
                    <a:pt x="484343" y="36969"/>
                  </a:lnTo>
                  <a:lnTo>
                    <a:pt x="492569" y="37656"/>
                  </a:lnTo>
                  <a:lnTo>
                    <a:pt x="518598" y="58217"/>
                  </a:lnTo>
                  <a:lnTo>
                    <a:pt x="474792" y="58217"/>
                  </a:lnTo>
                  <a:lnTo>
                    <a:pt x="470401" y="59937"/>
                  </a:lnTo>
                  <a:lnTo>
                    <a:pt x="470051" y="60244"/>
                  </a:lnTo>
                  <a:close/>
                </a:path>
                <a:path w="628650" h="178435">
                  <a:moveTo>
                    <a:pt x="462258" y="145585"/>
                  </a:moveTo>
                  <a:lnTo>
                    <a:pt x="438545" y="145585"/>
                  </a:lnTo>
                  <a:lnTo>
                    <a:pt x="438545" y="38791"/>
                  </a:lnTo>
                  <a:lnTo>
                    <a:pt x="461906" y="38791"/>
                  </a:lnTo>
                  <a:lnTo>
                    <a:pt x="458213" y="59937"/>
                  </a:lnTo>
                  <a:lnTo>
                    <a:pt x="458160" y="60244"/>
                  </a:lnTo>
                  <a:lnTo>
                    <a:pt x="470051" y="60244"/>
                  </a:lnTo>
                  <a:lnTo>
                    <a:pt x="463993" y="66815"/>
                  </a:lnTo>
                  <a:lnTo>
                    <a:pt x="463365" y="68524"/>
                  </a:lnTo>
                  <a:lnTo>
                    <a:pt x="462297" y="71892"/>
                  </a:lnTo>
                  <a:lnTo>
                    <a:pt x="462258" y="145585"/>
                  </a:lnTo>
                  <a:close/>
                </a:path>
                <a:path w="628650" h="178435">
                  <a:moveTo>
                    <a:pt x="522384" y="86917"/>
                  </a:moveTo>
                  <a:lnTo>
                    <a:pt x="498669" y="86917"/>
                  </a:lnTo>
                  <a:lnTo>
                    <a:pt x="498669" y="71892"/>
                  </a:lnTo>
                  <a:lnTo>
                    <a:pt x="497111" y="66815"/>
                  </a:lnTo>
                  <a:lnTo>
                    <a:pt x="490910" y="59937"/>
                  </a:lnTo>
                  <a:lnTo>
                    <a:pt x="486429" y="58217"/>
                  </a:lnTo>
                  <a:lnTo>
                    <a:pt x="518598" y="58217"/>
                  </a:lnTo>
                  <a:lnTo>
                    <a:pt x="519794" y="60751"/>
                  </a:lnTo>
                  <a:lnTo>
                    <a:pt x="521736" y="68524"/>
                  </a:lnTo>
                  <a:lnTo>
                    <a:pt x="522384" y="77214"/>
                  </a:lnTo>
                  <a:lnTo>
                    <a:pt x="522384" y="86917"/>
                  </a:lnTo>
                  <a:close/>
                </a:path>
                <a:path w="628650" h="178435">
                  <a:moveTo>
                    <a:pt x="588390" y="38791"/>
                  </a:moveTo>
                  <a:lnTo>
                    <a:pt x="564632" y="38791"/>
                  </a:lnTo>
                  <a:lnTo>
                    <a:pt x="564632" y="11709"/>
                  </a:lnTo>
                  <a:lnTo>
                    <a:pt x="588390" y="11709"/>
                  </a:lnTo>
                  <a:lnTo>
                    <a:pt x="588390" y="38791"/>
                  </a:lnTo>
                  <a:close/>
                </a:path>
                <a:path w="628650" h="178435">
                  <a:moveTo>
                    <a:pt x="628107" y="61083"/>
                  </a:moveTo>
                  <a:lnTo>
                    <a:pt x="536641" y="61083"/>
                  </a:lnTo>
                  <a:lnTo>
                    <a:pt x="536641" y="38791"/>
                  </a:lnTo>
                  <a:lnTo>
                    <a:pt x="628107" y="38791"/>
                  </a:lnTo>
                  <a:lnTo>
                    <a:pt x="628107" y="61083"/>
                  </a:lnTo>
                  <a:close/>
                </a:path>
                <a:path w="628650" h="178435">
                  <a:moveTo>
                    <a:pt x="626300" y="145585"/>
                  </a:moveTo>
                  <a:lnTo>
                    <a:pt x="585938" y="145585"/>
                  </a:lnTo>
                  <a:lnTo>
                    <a:pt x="578401" y="142944"/>
                  </a:lnTo>
                  <a:lnTo>
                    <a:pt x="567380" y="132361"/>
                  </a:lnTo>
                  <a:lnTo>
                    <a:pt x="564632" y="125033"/>
                  </a:lnTo>
                  <a:lnTo>
                    <a:pt x="564632" y="61083"/>
                  </a:lnTo>
                  <a:lnTo>
                    <a:pt x="588390" y="61083"/>
                  </a:lnTo>
                  <a:lnTo>
                    <a:pt x="588390" y="118503"/>
                  </a:lnTo>
                  <a:lnTo>
                    <a:pt x="588906" y="120488"/>
                  </a:lnTo>
                  <a:lnTo>
                    <a:pt x="590992" y="122720"/>
                  </a:lnTo>
                  <a:lnTo>
                    <a:pt x="592843" y="123272"/>
                  </a:lnTo>
                  <a:lnTo>
                    <a:pt x="626300" y="123272"/>
                  </a:lnTo>
                  <a:lnTo>
                    <a:pt x="626300" y="145585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619" y="2204539"/>
              <a:ext cx="196966" cy="11041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53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524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580" y="2029508"/>
            <a:ext cx="4028440" cy="3096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2395" indent="756920">
              <a:lnSpc>
                <a:spcPct val="143900"/>
              </a:lnSpc>
              <a:spcBef>
                <a:spcPts val="95"/>
              </a:spcBef>
              <a:tabLst>
                <a:tab pos="3042285" algn="l"/>
              </a:tabLst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40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400" spc="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04182D"/>
                </a:solidFill>
                <a:latin typeface="Courier New"/>
                <a:cs typeface="Courier New"/>
              </a:rPr>
              <a:t>pop)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400">
              <a:latin typeface="Courier New"/>
              <a:cs typeface="Courier New"/>
            </a:endParaRPr>
          </a:p>
          <a:p>
            <a:pPr marL="12700" marR="1410335">
              <a:lnSpc>
                <a:spcPct val="143900"/>
              </a:lnSpc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plt.xlabel(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'Year'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 plt.ylabel(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'Population'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65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2493" y="1530605"/>
            <a:ext cx="4477066" cy="35164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9C957D-9A67-5FA3-0194-57B8C98F31D7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42577A-6E2F-04A4-29C9-566CEB103C48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65" dirty="0"/>
              <a:t>Title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28"/>
            <a:ext cx="4790440" cy="3602990"/>
            <a:chOff x="491289" y="1985628"/>
            <a:chExt cx="4790440" cy="3602990"/>
          </a:xfrm>
        </p:grpSpPr>
        <p:sp>
          <p:nvSpPr>
            <p:cNvPr id="4" name="object 4"/>
            <p:cNvSpPr/>
            <p:nvPr/>
          </p:nvSpPr>
          <p:spPr>
            <a:xfrm>
              <a:off x="491289" y="1985628"/>
              <a:ext cx="4790440" cy="3602990"/>
            </a:xfrm>
            <a:custGeom>
              <a:avLst/>
              <a:gdLst/>
              <a:ahLst/>
              <a:cxnLst/>
              <a:rect l="l" t="t" r="r" b="b"/>
              <a:pathLst>
                <a:path w="4790440" h="3602990">
                  <a:moveTo>
                    <a:pt x="4713575" y="3602790"/>
                  </a:moveTo>
                  <a:lnTo>
                    <a:pt x="76506" y="3602790"/>
                  </a:lnTo>
                  <a:lnTo>
                    <a:pt x="71179" y="3602257"/>
                  </a:lnTo>
                  <a:lnTo>
                    <a:pt x="31919" y="3586004"/>
                  </a:lnTo>
                  <a:lnTo>
                    <a:pt x="4175" y="3547274"/>
                  </a:lnTo>
                  <a:lnTo>
                    <a:pt x="0" y="3526292"/>
                  </a:lnTo>
                  <a:lnTo>
                    <a:pt x="0" y="3520908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3526292"/>
                  </a:lnTo>
                  <a:lnTo>
                    <a:pt x="4773287" y="3570876"/>
                  </a:lnTo>
                  <a:lnTo>
                    <a:pt x="4734557" y="3598614"/>
                  </a:lnTo>
                  <a:lnTo>
                    <a:pt x="4718897" y="3602257"/>
                  </a:lnTo>
                  <a:lnTo>
                    <a:pt x="4713575" y="3602790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738" y="2167569"/>
              <a:ext cx="628650" cy="178435"/>
            </a:xfrm>
            <a:custGeom>
              <a:avLst/>
              <a:gdLst/>
              <a:ahLst/>
              <a:cxnLst/>
              <a:rect l="l" t="t" r="r" b="b"/>
              <a:pathLst>
                <a:path w="628650" h="178435">
                  <a:moveTo>
                    <a:pt x="51515" y="29129"/>
                  </a:moveTo>
                  <a:lnTo>
                    <a:pt x="38879" y="29129"/>
                  </a:lnTo>
                  <a:lnTo>
                    <a:pt x="35147" y="27819"/>
                  </a:lnTo>
                  <a:lnTo>
                    <a:pt x="29415" y="22558"/>
                  </a:lnTo>
                  <a:lnTo>
                    <a:pt x="27991" y="19057"/>
                  </a:lnTo>
                  <a:lnTo>
                    <a:pt x="27991" y="10398"/>
                  </a:lnTo>
                  <a:lnTo>
                    <a:pt x="29446" y="6878"/>
                  </a:lnTo>
                  <a:lnTo>
                    <a:pt x="35264" y="1371"/>
                  </a:lnTo>
                  <a:lnTo>
                    <a:pt x="38967" y="0"/>
                  </a:lnTo>
                  <a:lnTo>
                    <a:pt x="51573" y="0"/>
                  </a:lnTo>
                  <a:lnTo>
                    <a:pt x="55276" y="1371"/>
                  </a:lnTo>
                  <a:lnTo>
                    <a:pt x="61093" y="6878"/>
                  </a:lnTo>
                  <a:lnTo>
                    <a:pt x="62549" y="10398"/>
                  </a:lnTo>
                  <a:lnTo>
                    <a:pt x="62549" y="19057"/>
                  </a:lnTo>
                  <a:lnTo>
                    <a:pt x="61096" y="22558"/>
                  </a:lnTo>
                  <a:lnTo>
                    <a:pt x="55202" y="27819"/>
                  </a:lnTo>
                  <a:lnTo>
                    <a:pt x="51515" y="29129"/>
                  </a:lnTo>
                  <a:close/>
                </a:path>
                <a:path w="628650" h="178435">
                  <a:moveTo>
                    <a:pt x="58934" y="123272"/>
                  </a:moveTo>
                  <a:lnTo>
                    <a:pt x="35176" y="123272"/>
                  </a:lnTo>
                  <a:lnTo>
                    <a:pt x="35176" y="61083"/>
                  </a:lnTo>
                  <a:lnTo>
                    <a:pt x="4497" y="61083"/>
                  </a:lnTo>
                  <a:lnTo>
                    <a:pt x="4497" y="38791"/>
                  </a:lnTo>
                  <a:lnTo>
                    <a:pt x="58934" y="38791"/>
                  </a:lnTo>
                  <a:lnTo>
                    <a:pt x="58934" y="123272"/>
                  </a:lnTo>
                  <a:close/>
                </a:path>
                <a:path w="628650" h="178435">
                  <a:moveTo>
                    <a:pt x="92346" y="145585"/>
                  </a:moveTo>
                  <a:lnTo>
                    <a:pt x="0" y="145585"/>
                  </a:lnTo>
                  <a:lnTo>
                    <a:pt x="0" y="123272"/>
                  </a:lnTo>
                  <a:lnTo>
                    <a:pt x="92346" y="123272"/>
                  </a:lnTo>
                  <a:lnTo>
                    <a:pt x="92346" y="145585"/>
                  </a:lnTo>
                  <a:close/>
                </a:path>
                <a:path w="628650" h="178435">
                  <a:moveTo>
                    <a:pt x="157084" y="53407"/>
                  </a:moveTo>
                  <a:lnTo>
                    <a:pt x="124767" y="53407"/>
                  </a:lnTo>
                  <a:lnTo>
                    <a:pt x="126798" y="42359"/>
                  </a:lnTo>
                  <a:lnTo>
                    <a:pt x="130897" y="38791"/>
                  </a:lnTo>
                  <a:lnTo>
                    <a:pt x="131491" y="38422"/>
                  </a:lnTo>
                  <a:lnTo>
                    <a:pt x="135595" y="36969"/>
                  </a:lnTo>
                  <a:lnTo>
                    <a:pt x="145851" y="36969"/>
                  </a:lnTo>
                  <a:lnTo>
                    <a:pt x="150054" y="38422"/>
                  </a:lnTo>
                  <a:lnTo>
                    <a:pt x="156901" y="44216"/>
                  </a:lnTo>
                  <a:lnTo>
                    <a:pt x="157252" y="45199"/>
                  </a:lnTo>
                  <a:lnTo>
                    <a:pt x="156257" y="48289"/>
                  </a:lnTo>
                  <a:lnTo>
                    <a:pt x="156185" y="48514"/>
                  </a:lnTo>
                  <a:lnTo>
                    <a:pt x="156554" y="50684"/>
                  </a:lnTo>
                  <a:lnTo>
                    <a:pt x="157044" y="53202"/>
                  </a:lnTo>
                  <a:lnTo>
                    <a:pt x="157084" y="53407"/>
                  </a:lnTo>
                  <a:close/>
                </a:path>
                <a:path w="628650" h="178435">
                  <a:moveTo>
                    <a:pt x="196412" y="53407"/>
                  </a:moveTo>
                  <a:lnTo>
                    <a:pt x="157841" y="53407"/>
                  </a:lnTo>
                  <a:lnTo>
                    <a:pt x="158332" y="48514"/>
                  </a:lnTo>
                  <a:lnTo>
                    <a:pt x="158354" y="48289"/>
                  </a:lnTo>
                  <a:lnTo>
                    <a:pt x="157252" y="45199"/>
                  </a:lnTo>
                  <a:lnTo>
                    <a:pt x="157443" y="44604"/>
                  </a:lnTo>
                  <a:lnTo>
                    <a:pt x="164250" y="38791"/>
                  </a:lnTo>
                  <a:lnTo>
                    <a:pt x="164821" y="38422"/>
                  </a:lnTo>
                  <a:lnTo>
                    <a:pt x="169007" y="36969"/>
                  </a:lnTo>
                  <a:lnTo>
                    <a:pt x="181672" y="36969"/>
                  </a:lnTo>
                  <a:lnTo>
                    <a:pt x="187418" y="39712"/>
                  </a:lnTo>
                  <a:lnTo>
                    <a:pt x="195617" y="50684"/>
                  </a:lnTo>
                  <a:lnTo>
                    <a:pt x="196352" y="53202"/>
                  </a:lnTo>
                  <a:lnTo>
                    <a:pt x="196412" y="53407"/>
                  </a:lnTo>
                  <a:close/>
                </a:path>
                <a:path w="628650" h="178435">
                  <a:moveTo>
                    <a:pt x="128161" y="145585"/>
                  </a:moveTo>
                  <a:lnTo>
                    <a:pt x="105680" y="145585"/>
                  </a:lnTo>
                  <a:lnTo>
                    <a:pt x="105680" y="38791"/>
                  </a:lnTo>
                  <a:lnTo>
                    <a:pt x="127454" y="38791"/>
                  </a:lnTo>
                  <a:lnTo>
                    <a:pt x="126798" y="42359"/>
                  </a:lnTo>
                  <a:lnTo>
                    <a:pt x="124219" y="44604"/>
                  </a:lnTo>
                  <a:lnTo>
                    <a:pt x="123965" y="45199"/>
                  </a:lnTo>
                  <a:lnTo>
                    <a:pt x="122905" y="48289"/>
                  </a:lnTo>
                  <a:lnTo>
                    <a:pt x="122828" y="48514"/>
                  </a:lnTo>
                  <a:lnTo>
                    <a:pt x="123708" y="53202"/>
                  </a:lnTo>
                  <a:lnTo>
                    <a:pt x="124767" y="53407"/>
                  </a:lnTo>
                  <a:lnTo>
                    <a:pt x="196412" y="53407"/>
                  </a:lnTo>
                  <a:lnTo>
                    <a:pt x="197447" y="56948"/>
                  </a:lnTo>
                  <a:lnTo>
                    <a:pt x="132494" y="56948"/>
                  </a:lnTo>
                  <a:lnTo>
                    <a:pt x="130908" y="57644"/>
                  </a:lnTo>
                  <a:lnTo>
                    <a:pt x="128705" y="60449"/>
                  </a:lnTo>
                  <a:lnTo>
                    <a:pt x="128161" y="62762"/>
                  </a:lnTo>
                  <a:lnTo>
                    <a:pt x="128161" y="145585"/>
                  </a:lnTo>
                  <a:close/>
                </a:path>
                <a:path w="628650" h="178435">
                  <a:moveTo>
                    <a:pt x="124767" y="53407"/>
                  </a:moveTo>
                  <a:lnTo>
                    <a:pt x="123708" y="53202"/>
                  </a:lnTo>
                  <a:lnTo>
                    <a:pt x="122828" y="48514"/>
                  </a:lnTo>
                  <a:lnTo>
                    <a:pt x="123965" y="45199"/>
                  </a:lnTo>
                  <a:lnTo>
                    <a:pt x="124219" y="44604"/>
                  </a:lnTo>
                  <a:lnTo>
                    <a:pt x="126798" y="42359"/>
                  </a:lnTo>
                  <a:lnTo>
                    <a:pt x="124804" y="53202"/>
                  </a:lnTo>
                  <a:lnTo>
                    <a:pt x="124767" y="53407"/>
                  </a:lnTo>
                  <a:close/>
                </a:path>
                <a:path w="628650" h="178435">
                  <a:moveTo>
                    <a:pt x="157841" y="53407"/>
                  </a:moveTo>
                  <a:lnTo>
                    <a:pt x="157084" y="53407"/>
                  </a:lnTo>
                  <a:lnTo>
                    <a:pt x="156554" y="50684"/>
                  </a:lnTo>
                  <a:lnTo>
                    <a:pt x="156185" y="48514"/>
                  </a:lnTo>
                  <a:lnTo>
                    <a:pt x="157252" y="45199"/>
                  </a:lnTo>
                  <a:lnTo>
                    <a:pt x="158354" y="48289"/>
                  </a:lnTo>
                  <a:lnTo>
                    <a:pt x="157861" y="53202"/>
                  </a:lnTo>
                  <a:lnTo>
                    <a:pt x="157841" y="53407"/>
                  </a:lnTo>
                  <a:close/>
                </a:path>
                <a:path w="628650" h="178435">
                  <a:moveTo>
                    <a:pt x="161924" y="145585"/>
                  </a:moveTo>
                  <a:lnTo>
                    <a:pt x="141427" y="145585"/>
                  </a:lnTo>
                  <a:lnTo>
                    <a:pt x="141369" y="62762"/>
                  </a:lnTo>
                  <a:lnTo>
                    <a:pt x="140659" y="60449"/>
                  </a:lnTo>
                  <a:lnTo>
                    <a:pt x="138322" y="57644"/>
                  </a:lnTo>
                  <a:lnTo>
                    <a:pt x="136727" y="56948"/>
                  </a:lnTo>
                  <a:lnTo>
                    <a:pt x="166584" y="56948"/>
                  </a:lnTo>
                  <a:lnTo>
                    <a:pt x="164985" y="57644"/>
                  </a:lnTo>
                  <a:lnTo>
                    <a:pt x="162580" y="60449"/>
                  </a:lnTo>
                  <a:lnTo>
                    <a:pt x="161940" y="62762"/>
                  </a:lnTo>
                  <a:lnTo>
                    <a:pt x="161924" y="145585"/>
                  </a:lnTo>
                  <a:close/>
                </a:path>
                <a:path w="628650" h="178435">
                  <a:moveTo>
                    <a:pt x="197674" y="145585"/>
                  </a:moveTo>
                  <a:lnTo>
                    <a:pt x="175193" y="145585"/>
                  </a:lnTo>
                  <a:lnTo>
                    <a:pt x="175145" y="62762"/>
                  </a:lnTo>
                  <a:lnTo>
                    <a:pt x="174511" y="60449"/>
                  </a:lnTo>
                  <a:lnTo>
                    <a:pt x="172342" y="57644"/>
                  </a:lnTo>
                  <a:lnTo>
                    <a:pt x="170815" y="56948"/>
                  </a:lnTo>
                  <a:lnTo>
                    <a:pt x="197447" y="56948"/>
                  </a:lnTo>
                  <a:lnTo>
                    <a:pt x="197650" y="57644"/>
                  </a:lnTo>
                  <a:lnTo>
                    <a:pt x="197674" y="145585"/>
                  </a:lnTo>
                  <a:close/>
                </a:path>
                <a:path w="628650" h="178435">
                  <a:moveTo>
                    <a:pt x="249526" y="61226"/>
                  </a:moveTo>
                  <a:lnTo>
                    <a:pt x="238828" y="61226"/>
                  </a:lnTo>
                  <a:lnTo>
                    <a:pt x="241184" y="46212"/>
                  </a:lnTo>
                  <a:lnTo>
                    <a:pt x="250635" y="39098"/>
                  </a:lnTo>
                  <a:lnTo>
                    <a:pt x="257599" y="36969"/>
                  </a:lnTo>
                  <a:lnTo>
                    <a:pt x="265885" y="36969"/>
                  </a:lnTo>
                  <a:lnTo>
                    <a:pt x="298446" y="58565"/>
                  </a:lnTo>
                  <a:lnTo>
                    <a:pt x="254821" y="58565"/>
                  </a:lnTo>
                  <a:lnTo>
                    <a:pt x="250594" y="60223"/>
                  </a:lnTo>
                  <a:lnTo>
                    <a:pt x="249726" y="61012"/>
                  </a:lnTo>
                  <a:lnTo>
                    <a:pt x="249526" y="61226"/>
                  </a:lnTo>
                  <a:close/>
                </a:path>
                <a:path w="628650" h="178435">
                  <a:moveTo>
                    <a:pt x="242349" y="178071"/>
                  </a:moveTo>
                  <a:lnTo>
                    <a:pt x="218634" y="178071"/>
                  </a:lnTo>
                  <a:lnTo>
                    <a:pt x="218634" y="38791"/>
                  </a:lnTo>
                  <a:lnTo>
                    <a:pt x="242349" y="38791"/>
                  </a:lnTo>
                  <a:lnTo>
                    <a:pt x="241184" y="46212"/>
                  </a:lnTo>
                  <a:lnTo>
                    <a:pt x="239350" y="47593"/>
                  </a:lnTo>
                  <a:lnTo>
                    <a:pt x="237221" y="53550"/>
                  </a:lnTo>
                  <a:lnTo>
                    <a:pt x="238562" y="61012"/>
                  </a:lnTo>
                  <a:lnTo>
                    <a:pt x="238600" y="61226"/>
                  </a:lnTo>
                  <a:lnTo>
                    <a:pt x="249526" y="61226"/>
                  </a:lnTo>
                  <a:lnTo>
                    <a:pt x="243949" y="67204"/>
                  </a:lnTo>
                  <a:lnTo>
                    <a:pt x="242435" y="71892"/>
                  </a:lnTo>
                  <a:lnTo>
                    <a:pt x="242434" y="112464"/>
                  </a:lnTo>
                  <a:lnTo>
                    <a:pt x="243949" y="117172"/>
                  </a:lnTo>
                  <a:lnTo>
                    <a:pt x="249681" y="123316"/>
                  </a:lnTo>
                  <a:lnTo>
                    <a:pt x="238283" y="123316"/>
                  </a:lnTo>
                  <a:lnTo>
                    <a:pt x="237190" y="130269"/>
                  </a:lnTo>
                  <a:lnTo>
                    <a:pt x="237102" y="130826"/>
                  </a:lnTo>
                  <a:lnTo>
                    <a:pt x="239335" y="136639"/>
                  </a:lnTo>
                  <a:lnTo>
                    <a:pt x="241167" y="138049"/>
                  </a:lnTo>
                  <a:lnTo>
                    <a:pt x="242221" y="144610"/>
                  </a:lnTo>
                  <a:lnTo>
                    <a:pt x="242232" y="147386"/>
                  </a:lnTo>
                  <a:lnTo>
                    <a:pt x="242349" y="178071"/>
                  </a:lnTo>
                  <a:close/>
                </a:path>
                <a:path w="628650" h="178435">
                  <a:moveTo>
                    <a:pt x="238828" y="61226"/>
                  </a:moveTo>
                  <a:lnTo>
                    <a:pt x="238600" y="61226"/>
                  </a:lnTo>
                  <a:lnTo>
                    <a:pt x="237319" y="54095"/>
                  </a:lnTo>
                  <a:lnTo>
                    <a:pt x="237221" y="53550"/>
                  </a:lnTo>
                  <a:lnTo>
                    <a:pt x="239350" y="47593"/>
                  </a:lnTo>
                  <a:lnTo>
                    <a:pt x="241184" y="46212"/>
                  </a:lnTo>
                  <a:lnTo>
                    <a:pt x="238985" y="60223"/>
                  </a:lnTo>
                  <a:lnTo>
                    <a:pt x="238862" y="61012"/>
                  </a:lnTo>
                  <a:lnTo>
                    <a:pt x="238828" y="61226"/>
                  </a:lnTo>
                  <a:close/>
                </a:path>
                <a:path w="628650" h="178435">
                  <a:moveTo>
                    <a:pt x="298439" y="125790"/>
                  </a:moveTo>
                  <a:lnTo>
                    <a:pt x="266254" y="125790"/>
                  </a:lnTo>
                  <a:lnTo>
                    <a:pt x="270717" y="124071"/>
                  </a:lnTo>
                  <a:lnTo>
                    <a:pt x="276714" y="117500"/>
                  </a:lnTo>
                  <a:lnTo>
                    <a:pt x="278229" y="112464"/>
                  </a:lnTo>
                  <a:lnTo>
                    <a:pt x="278229" y="71892"/>
                  </a:lnTo>
                  <a:lnTo>
                    <a:pt x="276813" y="67204"/>
                  </a:lnTo>
                  <a:lnTo>
                    <a:pt x="276714" y="66876"/>
                  </a:lnTo>
                  <a:lnTo>
                    <a:pt x="270661" y="60223"/>
                  </a:lnTo>
                  <a:lnTo>
                    <a:pt x="266254" y="58565"/>
                  </a:lnTo>
                  <a:lnTo>
                    <a:pt x="298446" y="58565"/>
                  </a:lnTo>
                  <a:lnTo>
                    <a:pt x="299518" y="61012"/>
                  </a:lnTo>
                  <a:lnTo>
                    <a:pt x="301336" y="68834"/>
                  </a:lnTo>
                  <a:lnTo>
                    <a:pt x="301942" y="77562"/>
                  </a:lnTo>
                  <a:lnTo>
                    <a:pt x="301942" y="106609"/>
                  </a:lnTo>
                  <a:lnTo>
                    <a:pt x="301336" y="115430"/>
                  </a:lnTo>
                  <a:lnTo>
                    <a:pt x="299518" y="123316"/>
                  </a:lnTo>
                  <a:lnTo>
                    <a:pt x="298439" y="125790"/>
                  </a:lnTo>
                  <a:close/>
                </a:path>
                <a:path w="628650" h="178435">
                  <a:moveTo>
                    <a:pt x="241167" y="138049"/>
                  </a:moveTo>
                  <a:lnTo>
                    <a:pt x="239335" y="136639"/>
                  </a:lnTo>
                  <a:lnTo>
                    <a:pt x="237102" y="130826"/>
                  </a:lnTo>
                  <a:lnTo>
                    <a:pt x="238165" y="124071"/>
                  </a:lnTo>
                  <a:lnTo>
                    <a:pt x="238283" y="123316"/>
                  </a:lnTo>
                  <a:lnTo>
                    <a:pt x="238799" y="123316"/>
                  </a:lnTo>
                  <a:lnTo>
                    <a:pt x="241167" y="138049"/>
                  </a:lnTo>
                  <a:close/>
                </a:path>
                <a:path w="628650" h="178435">
                  <a:moveTo>
                    <a:pt x="265885" y="147386"/>
                  </a:moveTo>
                  <a:lnTo>
                    <a:pt x="257570" y="147386"/>
                  </a:lnTo>
                  <a:lnTo>
                    <a:pt x="250590" y="145237"/>
                  </a:lnTo>
                  <a:lnTo>
                    <a:pt x="241167" y="138049"/>
                  </a:lnTo>
                  <a:lnTo>
                    <a:pt x="238920" y="124071"/>
                  </a:lnTo>
                  <a:lnTo>
                    <a:pt x="238799" y="123316"/>
                  </a:lnTo>
                  <a:lnTo>
                    <a:pt x="249681" y="123316"/>
                  </a:lnTo>
                  <a:lnTo>
                    <a:pt x="250385" y="124071"/>
                  </a:lnTo>
                  <a:lnTo>
                    <a:pt x="254821" y="125790"/>
                  </a:lnTo>
                  <a:lnTo>
                    <a:pt x="298439" y="125790"/>
                  </a:lnTo>
                  <a:lnTo>
                    <a:pt x="296488" y="130269"/>
                  </a:lnTo>
                  <a:lnTo>
                    <a:pt x="292245" y="136291"/>
                  </a:lnTo>
                  <a:lnTo>
                    <a:pt x="287177" y="140959"/>
                  </a:lnTo>
                  <a:lnTo>
                    <a:pt x="280829" y="144610"/>
                  </a:lnTo>
                  <a:lnTo>
                    <a:pt x="273798" y="146692"/>
                  </a:lnTo>
                  <a:lnTo>
                    <a:pt x="265885" y="147386"/>
                  </a:lnTo>
                  <a:close/>
                </a:path>
                <a:path w="628650" h="178435">
                  <a:moveTo>
                    <a:pt x="368172" y="147386"/>
                  </a:moveTo>
                  <a:lnTo>
                    <a:pt x="332517" y="130094"/>
                  </a:lnTo>
                  <a:lnTo>
                    <a:pt x="326120" y="105729"/>
                  </a:lnTo>
                  <a:lnTo>
                    <a:pt x="326134" y="78442"/>
                  </a:lnTo>
                  <a:lnTo>
                    <a:pt x="343692" y="43273"/>
                  </a:lnTo>
                  <a:lnTo>
                    <a:pt x="368172" y="36969"/>
                  </a:lnTo>
                  <a:lnTo>
                    <a:pt x="377291" y="37671"/>
                  </a:lnTo>
                  <a:lnTo>
                    <a:pt x="406113" y="58934"/>
                  </a:lnTo>
                  <a:lnTo>
                    <a:pt x="362147" y="58934"/>
                  </a:lnTo>
                  <a:lnTo>
                    <a:pt x="357593" y="60571"/>
                  </a:lnTo>
                  <a:lnTo>
                    <a:pt x="351421" y="67122"/>
                  </a:lnTo>
                  <a:lnTo>
                    <a:pt x="349880" y="72055"/>
                  </a:lnTo>
                  <a:lnTo>
                    <a:pt x="349880" y="112321"/>
                  </a:lnTo>
                  <a:lnTo>
                    <a:pt x="351421" y="117254"/>
                  </a:lnTo>
                  <a:lnTo>
                    <a:pt x="357593" y="123804"/>
                  </a:lnTo>
                  <a:lnTo>
                    <a:pt x="362147" y="125442"/>
                  </a:lnTo>
                  <a:lnTo>
                    <a:pt x="406092" y="125442"/>
                  </a:lnTo>
                  <a:lnTo>
                    <a:pt x="403758" y="130094"/>
                  </a:lnTo>
                  <a:lnTo>
                    <a:pt x="398763" y="136189"/>
                  </a:lnTo>
                  <a:lnTo>
                    <a:pt x="392586" y="141091"/>
                  </a:lnTo>
                  <a:lnTo>
                    <a:pt x="385429" y="144590"/>
                  </a:lnTo>
                  <a:lnTo>
                    <a:pt x="377291" y="146687"/>
                  </a:lnTo>
                  <a:lnTo>
                    <a:pt x="368172" y="147386"/>
                  </a:lnTo>
                  <a:close/>
                </a:path>
                <a:path w="628650" h="178435">
                  <a:moveTo>
                    <a:pt x="406092" y="125442"/>
                  </a:moveTo>
                  <a:lnTo>
                    <a:pt x="374166" y="125442"/>
                  </a:lnTo>
                  <a:lnTo>
                    <a:pt x="378706" y="123804"/>
                  </a:lnTo>
                  <a:lnTo>
                    <a:pt x="384906" y="117254"/>
                  </a:lnTo>
                  <a:lnTo>
                    <a:pt x="386464" y="112321"/>
                  </a:lnTo>
                  <a:lnTo>
                    <a:pt x="386464" y="72055"/>
                  </a:lnTo>
                  <a:lnTo>
                    <a:pt x="384906" y="67122"/>
                  </a:lnTo>
                  <a:lnTo>
                    <a:pt x="381793" y="63867"/>
                  </a:lnTo>
                  <a:lnTo>
                    <a:pt x="378706" y="60571"/>
                  </a:lnTo>
                  <a:lnTo>
                    <a:pt x="374166" y="58934"/>
                  </a:lnTo>
                  <a:lnTo>
                    <a:pt x="406113" y="58934"/>
                  </a:lnTo>
                  <a:lnTo>
                    <a:pt x="407325" y="61339"/>
                  </a:lnTo>
                  <a:lnTo>
                    <a:pt x="409466" y="69399"/>
                  </a:lnTo>
                  <a:lnTo>
                    <a:pt x="410179" y="78442"/>
                  </a:lnTo>
                  <a:lnTo>
                    <a:pt x="410179" y="105729"/>
                  </a:lnTo>
                  <a:lnTo>
                    <a:pt x="409466" y="114864"/>
                  </a:lnTo>
                  <a:lnTo>
                    <a:pt x="407325" y="122986"/>
                  </a:lnTo>
                  <a:lnTo>
                    <a:pt x="406092" y="125442"/>
                  </a:lnTo>
                  <a:close/>
                </a:path>
                <a:path w="628650" h="178435">
                  <a:moveTo>
                    <a:pt x="470051" y="60244"/>
                  </a:moveTo>
                  <a:lnTo>
                    <a:pt x="458160" y="60244"/>
                  </a:lnTo>
                  <a:lnTo>
                    <a:pt x="460540" y="50061"/>
                  </a:lnTo>
                  <a:lnTo>
                    <a:pt x="465697" y="42788"/>
                  </a:lnTo>
                  <a:lnTo>
                    <a:pt x="473631" y="38424"/>
                  </a:lnTo>
                  <a:lnTo>
                    <a:pt x="484343" y="36969"/>
                  </a:lnTo>
                  <a:lnTo>
                    <a:pt x="492569" y="37656"/>
                  </a:lnTo>
                  <a:lnTo>
                    <a:pt x="518598" y="58217"/>
                  </a:lnTo>
                  <a:lnTo>
                    <a:pt x="474792" y="58217"/>
                  </a:lnTo>
                  <a:lnTo>
                    <a:pt x="470401" y="59937"/>
                  </a:lnTo>
                  <a:lnTo>
                    <a:pt x="470051" y="60244"/>
                  </a:lnTo>
                  <a:close/>
                </a:path>
                <a:path w="628650" h="178435">
                  <a:moveTo>
                    <a:pt x="462258" y="145585"/>
                  </a:moveTo>
                  <a:lnTo>
                    <a:pt x="438545" y="145585"/>
                  </a:lnTo>
                  <a:lnTo>
                    <a:pt x="438545" y="38791"/>
                  </a:lnTo>
                  <a:lnTo>
                    <a:pt x="461906" y="38791"/>
                  </a:lnTo>
                  <a:lnTo>
                    <a:pt x="458213" y="59937"/>
                  </a:lnTo>
                  <a:lnTo>
                    <a:pt x="458160" y="60244"/>
                  </a:lnTo>
                  <a:lnTo>
                    <a:pt x="470051" y="60244"/>
                  </a:lnTo>
                  <a:lnTo>
                    <a:pt x="463993" y="66815"/>
                  </a:lnTo>
                  <a:lnTo>
                    <a:pt x="463365" y="68524"/>
                  </a:lnTo>
                  <a:lnTo>
                    <a:pt x="462297" y="71892"/>
                  </a:lnTo>
                  <a:lnTo>
                    <a:pt x="462258" y="145585"/>
                  </a:lnTo>
                  <a:close/>
                </a:path>
                <a:path w="628650" h="178435">
                  <a:moveTo>
                    <a:pt x="522384" y="86917"/>
                  </a:moveTo>
                  <a:lnTo>
                    <a:pt x="498669" y="86917"/>
                  </a:lnTo>
                  <a:lnTo>
                    <a:pt x="498669" y="71892"/>
                  </a:lnTo>
                  <a:lnTo>
                    <a:pt x="497111" y="66815"/>
                  </a:lnTo>
                  <a:lnTo>
                    <a:pt x="490910" y="59937"/>
                  </a:lnTo>
                  <a:lnTo>
                    <a:pt x="486429" y="58217"/>
                  </a:lnTo>
                  <a:lnTo>
                    <a:pt x="518598" y="58217"/>
                  </a:lnTo>
                  <a:lnTo>
                    <a:pt x="519794" y="60751"/>
                  </a:lnTo>
                  <a:lnTo>
                    <a:pt x="521736" y="68524"/>
                  </a:lnTo>
                  <a:lnTo>
                    <a:pt x="522384" y="77214"/>
                  </a:lnTo>
                  <a:lnTo>
                    <a:pt x="522384" y="86917"/>
                  </a:lnTo>
                  <a:close/>
                </a:path>
                <a:path w="628650" h="178435">
                  <a:moveTo>
                    <a:pt x="588390" y="38791"/>
                  </a:moveTo>
                  <a:lnTo>
                    <a:pt x="564632" y="38791"/>
                  </a:lnTo>
                  <a:lnTo>
                    <a:pt x="564632" y="11709"/>
                  </a:lnTo>
                  <a:lnTo>
                    <a:pt x="588390" y="11709"/>
                  </a:lnTo>
                  <a:lnTo>
                    <a:pt x="588390" y="38791"/>
                  </a:lnTo>
                  <a:close/>
                </a:path>
                <a:path w="628650" h="178435">
                  <a:moveTo>
                    <a:pt x="628107" y="61083"/>
                  </a:moveTo>
                  <a:lnTo>
                    <a:pt x="536641" y="61083"/>
                  </a:lnTo>
                  <a:lnTo>
                    <a:pt x="536641" y="38791"/>
                  </a:lnTo>
                  <a:lnTo>
                    <a:pt x="628107" y="38791"/>
                  </a:lnTo>
                  <a:lnTo>
                    <a:pt x="628107" y="61083"/>
                  </a:lnTo>
                  <a:close/>
                </a:path>
                <a:path w="628650" h="178435">
                  <a:moveTo>
                    <a:pt x="626300" y="145585"/>
                  </a:moveTo>
                  <a:lnTo>
                    <a:pt x="585938" y="145585"/>
                  </a:lnTo>
                  <a:lnTo>
                    <a:pt x="578401" y="142944"/>
                  </a:lnTo>
                  <a:lnTo>
                    <a:pt x="567380" y="132361"/>
                  </a:lnTo>
                  <a:lnTo>
                    <a:pt x="564632" y="125033"/>
                  </a:lnTo>
                  <a:lnTo>
                    <a:pt x="564632" y="61083"/>
                  </a:lnTo>
                  <a:lnTo>
                    <a:pt x="588390" y="61083"/>
                  </a:lnTo>
                  <a:lnTo>
                    <a:pt x="588390" y="118503"/>
                  </a:lnTo>
                  <a:lnTo>
                    <a:pt x="588906" y="120488"/>
                  </a:lnTo>
                  <a:lnTo>
                    <a:pt x="590992" y="122720"/>
                  </a:lnTo>
                  <a:lnTo>
                    <a:pt x="592843" y="123272"/>
                  </a:lnTo>
                  <a:lnTo>
                    <a:pt x="626300" y="123272"/>
                  </a:lnTo>
                  <a:lnTo>
                    <a:pt x="626300" y="145585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619" y="2204539"/>
              <a:ext cx="196966" cy="11041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53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524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580" y="2029508"/>
            <a:ext cx="4462780" cy="342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6735" indent="756920">
              <a:lnSpc>
                <a:spcPct val="143900"/>
              </a:lnSpc>
              <a:spcBef>
                <a:spcPts val="95"/>
              </a:spcBef>
              <a:tabLst>
                <a:tab pos="3042285" algn="l"/>
              </a:tabLst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40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400" spc="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04182D"/>
                </a:solidFill>
                <a:latin typeface="Courier New"/>
                <a:cs typeface="Courier New"/>
              </a:rPr>
              <a:t>pop)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400">
              <a:latin typeface="Courier New"/>
              <a:cs typeface="Courier New"/>
            </a:endParaRPr>
          </a:p>
          <a:p>
            <a:pPr marL="12700" marR="5080">
              <a:lnSpc>
                <a:spcPct val="148700"/>
              </a:lnSpc>
              <a:spcBef>
                <a:spcPts val="5"/>
              </a:spcBef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plt.xlabel(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'Year'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 plt.ylabel(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'Population'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plt.title(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'World</a:t>
            </a:r>
            <a:r>
              <a:rPr sz="1400" spc="5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Population</a:t>
            </a:r>
            <a:r>
              <a:rPr sz="1400" spc="6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Projections'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65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9728" y="1530605"/>
            <a:ext cx="4419830" cy="34653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4AAF14-3023-7792-2D14-09C2D116812D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D33A9C8-2954-D1D7-D913-8D6034BAA300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65" dirty="0"/>
              <a:t>Title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04"/>
            <a:ext cx="4790440" cy="3602990"/>
            <a:chOff x="491289" y="1985604"/>
            <a:chExt cx="4790440" cy="3602990"/>
          </a:xfrm>
        </p:grpSpPr>
        <p:sp>
          <p:nvSpPr>
            <p:cNvPr id="4" name="object 4"/>
            <p:cNvSpPr/>
            <p:nvPr/>
          </p:nvSpPr>
          <p:spPr>
            <a:xfrm>
              <a:off x="491289" y="1985604"/>
              <a:ext cx="4790440" cy="3602990"/>
            </a:xfrm>
            <a:custGeom>
              <a:avLst/>
              <a:gdLst/>
              <a:ahLst/>
              <a:cxnLst/>
              <a:rect l="l" t="t" r="r" b="b"/>
              <a:pathLst>
                <a:path w="4790440" h="3602990">
                  <a:moveTo>
                    <a:pt x="4713575" y="3602790"/>
                  </a:moveTo>
                  <a:lnTo>
                    <a:pt x="76506" y="3602790"/>
                  </a:lnTo>
                  <a:lnTo>
                    <a:pt x="71179" y="3602257"/>
                  </a:lnTo>
                  <a:lnTo>
                    <a:pt x="31919" y="3586004"/>
                  </a:lnTo>
                  <a:lnTo>
                    <a:pt x="4175" y="3547274"/>
                  </a:lnTo>
                  <a:lnTo>
                    <a:pt x="0" y="3526292"/>
                  </a:lnTo>
                  <a:lnTo>
                    <a:pt x="0" y="3520908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3526292"/>
                  </a:lnTo>
                  <a:lnTo>
                    <a:pt x="4773287" y="3570876"/>
                  </a:lnTo>
                  <a:lnTo>
                    <a:pt x="4734557" y="3598614"/>
                  </a:lnTo>
                  <a:lnTo>
                    <a:pt x="4718897" y="3602257"/>
                  </a:lnTo>
                  <a:lnTo>
                    <a:pt x="4713575" y="3602790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738" y="2167546"/>
              <a:ext cx="628650" cy="178435"/>
            </a:xfrm>
            <a:custGeom>
              <a:avLst/>
              <a:gdLst/>
              <a:ahLst/>
              <a:cxnLst/>
              <a:rect l="l" t="t" r="r" b="b"/>
              <a:pathLst>
                <a:path w="628650" h="178435">
                  <a:moveTo>
                    <a:pt x="51515" y="29129"/>
                  </a:moveTo>
                  <a:lnTo>
                    <a:pt x="38879" y="29129"/>
                  </a:lnTo>
                  <a:lnTo>
                    <a:pt x="35147" y="27819"/>
                  </a:lnTo>
                  <a:lnTo>
                    <a:pt x="29415" y="22558"/>
                  </a:lnTo>
                  <a:lnTo>
                    <a:pt x="27991" y="19057"/>
                  </a:lnTo>
                  <a:lnTo>
                    <a:pt x="27991" y="10398"/>
                  </a:lnTo>
                  <a:lnTo>
                    <a:pt x="29446" y="6878"/>
                  </a:lnTo>
                  <a:lnTo>
                    <a:pt x="35264" y="1371"/>
                  </a:lnTo>
                  <a:lnTo>
                    <a:pt x="38967" y="0"/>
                  </a:lnTo>
                  <a:lnTo>
                    <a:pt x="51573" y="0"/>
                  </a:lnTo>
                  <a:lnTo>
                    <a:pt x="55276" y="1371"/>
                  </a:lnTo>
                  <a:lnTo>
                    <a:pt x="61093" y="6878"/>
                  </a:lnTo>
                  <a:lnTo>
                    <a:pt x="62549" y="10398"/>
                  </a:lnTo>
                  <a:lnTo>
                    <a:pt x="62549" y="19057"/>
                  </a:lnTo>
                  <a:lnTo>
                    <a:pt x="61096" y="22558"/>
                  </a:lnTo>
                  <a:lnTo>
                    <a:pt x="55202" y="27819"/>
                  </a:lnTo>
                  <a:lnTo>
                    <a:pt x="51515" y="29129"/>
                  </a:lnTo>
                  <a:close/>
                </a:path>
                <a:path w="628650" h="178435">
                  <a:moveTo>
                    <a:pt x="58934" y="123272"/>
                  </a:moveTo>
                  <a:lnTo>
                    <a:pt x="35176" y="123272"/>
                  </a:lnTo>
                  <a:lnTo>
                    <a:pt x="35176" y="61083"/>
                  </a:lnTo>
                  <a:lnTo>
                    <a:pt x="4497" y="61083"/>
                  </a:lnTo>
                  <a:lnTo>
                    <a:pt x="4497" y="38791"/>
                  </a:lnTo>
                  <a:lnTo>
                    <a:pt x="58934" y="38791"/>
                  </a:lnTo>
                  <a:lnTo>
                    <a:pt x="58934" y="123272"/>
                  </a:lnTo>
                  <a:close/>
                </a:path>
                <a:path w="628650" h="178435">
                  <a:moveTo>
                    <a:pt x="92346" y="145585"/>
                  </a:moveTo>
                  <a:lnTo>
                    <a:pt x="0" y="145585"/>
                  </a:lnTo>
                  <a:lnTo>
                    <a:pt x="0" y="123272"/>
                  </a:lnTo>
                  <a:lnTo>
                    <a:pt x="92346" y="123272"/>
                  </a:lnTo>
                  <a:lnTo>
                    <a:pt x="92346" y="145585"/>
                  </a:lnTo>
                  <a:close/>
                </a:path>
                <a:path w="628650" h="178435">
                  <a:moveTo>
                    <a:pt x="157084" y="53407"/>
                  </a:moveTo>
                  <a:lnTo>
                    <a:pt x="124767" y="53407"/>
                  </a:lnTo>
                  <a:lnTo>
                    <a:pt x="126798" y="42359"/>
                  </a:lnTo>
                  <a:lnTo>
                    <a:pt x="130897" y="38791"/>
                  </a:lnTo>
                  <a:lnTo>
                    <a:pt x="131491" y="38422"/>
                  </a:lnTo>
                  <a:lnTo>
                    <a:pt x="135595" y="36969"/>
                  </a:lnTo>
                  <a:lnTo>
                    <a:pt x="145851" y="36969"/>
                  </a:lnTo>
                  <a:lnTo>
                    <a:pt x="150054" y="38422"/>
                  </a:lnTo>
                  <a:lnTo>
                    <a:pt x="156901" y="44216"/>
                  </a:lnTo>
                  <a:lnTo>
                    <a:pt x="157252" y="45199"/>
                  </a:lnTo>
                  <a:lnTo>
                    <a:pt x="156257" y="48289"/>
                  </a:lnTo>
                  <a:lnTo>
                    <a:pt x="156185" y="48514"/>
                  </a:lnTo>
                  <a:lnTo>
                    <a:pt x="156554" y="50684"/>
                  </a:lnTo>
                  <a:lnTo>
                    <a:pt x="157044" y="53202"/>
                  </a:lnTo>
                  <a:lnTo>
                    <a:pt x="157084" y="53407"/>
                  </a:lnTo>
                  <a:close/>
                </a:path>
                <a:path w="628650" h="178435">
                  <a:moveTo>
                    <a:pt x="196412" y="53407"/>
                  </a:moveTo>
                  <a:lnTo>
                    <a:pt x="157841" y="53407"/>
                  </a:lnTo>
                  <a:lnTo>
                    <a:pt x="158332" y="48514"/>
                  </a:lnTo>
                  <a:lnTo>
                    <a:pt x="158354" y="48289"/>
                  </a:lnTo>
                  <a:lnTo>
                    <a:pt x="157252" y="45199"/>
                  </a:lnTo>
                  <a:lnTo>
                    <a:pt x="157443" y="44604"/>
                  </a:lnTo>
                  <a:lnTo>
                    <a:pt x="164250" y="38791"/>
                  </a:lnTo>
                  <a:lnTo>
                    <a:pt x="164821" y="38422"/>
                  </a:lnTo>
                  <a:lnTo>
                    <a:pt x="169007" y="36969"/>
                  </a:lnTo>
                  <a:lnTo>
                    <a:pt x="181672" y="36969"/>
                  </a:lnTo>
                  <a:lnTo>
                    <a:pt x="187418" y="39712"/>
                  </a:lnTo>
                  <a:lnTo>
                    <a:pt x="195617" y="50684"/>
                  </a:lnTo>
                  <a:lnTo>
                    <a:pt x="196352" y="53202"/>
                  </a:lnTo>
                  <a:lnTo>
                    <a:pt x="196412" y="53407"/>
                  </a:lnTo>
                  <a:close/>
                </a:path>
                <a:path w="628650" h="178435">
                  <a:moveTo>
                    <a:pt x="128161" y="145585"/>
                  </a:moveTo>
                  <a:lnTo>
                    <a:pt x="105680" y="145585"/>
                  </a:lnTo>
                  <a:lnTo>
                    <a:pt x="105680" y="38791"/>
                  </a:lnTo>
                  <a:lnTo>
                    <a:pt x="127454" y="38791"/>
                  </a:lnTo>
                  <a:lnTo>
                    <a:pt x="126798" y="42359"/>
                  </a:lnTo>
                  <a:lnTo>
                    <a:pt x="124219" y="44604"/>
                  </a:lnTo>
                  <a:lnTo>
                    <a:pt x="123965" y="45199"/>
                  </a:lnTo>
                  <a:lnTo>
                    <a:pt x="122905" y="48289"/>
                  </a:lnTo>
                  <a:lnTo>
                    <a:pt x="122828" y="48514"/>
                  </a:lnTo>
                  <a:lnTo>
                    <a:pt x="123708" y="53202"/>
                  </a:lnTo>
                  <a:lnTo>
                    <a:pt x="124767" y="53407"/>
                  </a:lnTo>
                  <a:lnTo>
                    <a:pt x="196412" y="53407"/>
                  </a:lnTo>
                  <a:lnTo>
                    <a:pt x="197447" y="56948"/>
                  </a:lnTo>
                  <a:lnTo>
                    <a:pt x="132494" y="56948"/>
                  </a:lnTo>
                  <a:lnTo>
                    <a:pt x="130908" y="57644"/>
                  </a:lnTo>
                  <a:lnTo>
                    <a:pt x="128705" y="60449"/>
                  </a:lnTo>
                  <a:lnTo>
                    <a:pt x="128161" y="62762"/>
                  </a:lnTo>
                  <a:lnTo>
                    <a:pt x="128161" y="145585"/>
                  </a:lnTo>
                  <a:close/>
                </a:path>
                <a:path w="628650" h="178435">
                  <a:moveTo>
                    <a:pt x="124767" y="53407"/>
                  </a:moveTo>
                  <a:lnTo>
                    <a:pt x="123708" y="53202"/>
                  </a:lnTo>
                  <a:lnTo>
                    <a:pt x="122828" y="48514"/>
                  </a:lnTo>
                  <a:lnTo>
                    <a:pt x="123965" y="45199"/>
                  </a:lnTo>
                  <a:lnTo>
                    <a:pt x="124219" y="44604"/>
                  </a:lnTo>
                  <a:lnTo>
                    <a:pt x="126798" y="42359"/>
                  </a:lnTo>
                  <a:lnTo>
                    <a:pt x="124804" y="53202"/>
                  </a:lnTo>
                  <a:lnTo>
                    <a:pt x="124767" y="53407"/>
                  </a:lnTo>
                  <a:close/>
                </a:path>
                <a:path w="628650" h="178435">
                  <a:moveTo>
                    <a:pt x="157841" y="53407"/>
                  </a:moveTo>
                  <a:lnTo>
                    <a:pt x="157084" y="53407"/>
                  </a:lnTo>
                  <a:lnTo>
                    <a:pt x="156554" y="50684"/>
                  </a:lnTo>
                  <a:lnTo>
                    <a:pt x="156185" y="48514"/>
                  </a:lnTo>
                  <a:lnTo>
                    <a:pt x="157252" y="45199"/>
                  </a:lnTo>
                  <a:lnTo>
                    <a:pt x="158354" y="48289"/>
                  </a:lnTo>
                  <a:lnTo>
                    <a:pt x="157861" y="53202"/>
                  </a:lnTo>
                  <a:lnTo>
                    <a:pt x="157841" y="53407"/>
                  </a:lnTo>
                  <a:close/>
                </a:path>
                <a:path w="628650" h="178435">
                  <a:moveTo>
                    <a:pt x="161924" y="145585"/>
                  </a:moveTo>
                  <a:lnTo>
                    <a:pt x="141427" y="145585"/>
                  </a:lnTo>
                  <a:lnTo>
                    <a:pt x="141369" y="62762"/>
                  </a:lnTo>
                  <a:lnTo>
                    <a:pt x="140659" y="60449"/>
                  </a:lnTo>
                  <a:lnTo>
                    <a:pt x="138322" y="57644"/>
                  </a:lnTo>
                  <a:lnTo>
                    <a:pt x="136727" y="56948"/>
                  </a:lnTo>
                  <a:lnTo>
                    <a:pt x="166584" y="56948"/>
                  </a:lnTo>
                  <a:lnTo>
                    <a:pt x="164985" y="57644"/>
                  </a:lnTo>
                  <a:lnTo>
                    <a:pt x="162580" y="60449"/>
                  </a:lnTo>
                  <a:lnTo>
                    <a:pt x="161940" y="62762"/>
                  </a:lnTo>
                  <a:lnTo>
                    <a:pt x="161924" y="145585"/>
                  </a:lnTo>
                  <a:close/>
                </a:path>
                <a:path w="628650" h="178435">
                  <a:moveTo>
                    <a:pt x="197674" y="145585"/>
                  </a:moveTo>
                  <a:lnTo>
                    <a:pt x="175193" y="145585"/>
                  </a:lnTo>
                  <a:lnTo>
                    <a:pt x="175145" y="62762"/>
                  </a:lnTo>
                  <a:lnTo>
                    <a:pt x="174511" y="60449"/>
                  </a:lnTo>
                  <a:lnTo>
                    <a:pt x="172342" y="57644"/>
                  </a:lnTo>
                  <a:lnTo>
                    <a:pt x="170815" y="56948"/>
                  </a:lnTo>
                  <a:lnTo>
                    <a:pt x="197447" y="56948"/>
                  </a:lnTo>
                  <a:lnTo>
                    <a:pt x="197650" y="57644"/>
                  </a:lnTo>
                  <a:lnTo>
                    <a:pt x="197674" y="145585"/>
                  </a:lnTo>
                  <a:close/>
                </a:path>
                <a:path w="628650" h="178435">
                  <a:moveTo>
                    <a:pt x="249526" y="61226"/>
                  </a:moveTo>
                  <a:lnTo>
                    <a:pt x="238828" y="61226"/>
                  </a:lnTo>
                  <a:lnTo>
                    <a:pt x="241184" y="46212"/>
                  </a:lnTo>
                  <a:lnTo>
                    <a:pt x="250635" y="39098"/>
                  </a:lnTo>
                  <a:lnTo>
                    <a:pt x="257599" y="36969"/>
                  </a:lnTo>
                  <a:lnTo>
                    <a:pt x="265885" y="36969"/>
                  </a:lnTo>
                  <a:lnTo>
                    <a:pt x="298446" y="58565"/>
                  </a:lnTo>
                  <a:lnTo>
                    <a:pt x="254821" y="58565"/>
                  </a:lnTo>
                  <a:lnTo>
                    <a:pt x="250594" y="60223"/>
                  </a:lnTo>
                  <a:lnTo>
                    <a:pt x="249726" y="61012"/>
                  </a:lnTo>
                  <a:lnTo>
                    <a:pt x="249526" y="61226"/>
                  </a:lnTo>
                  <a:close/>
                </a:path>
                <a:path w="628650" h="178435">
                  <a:moveTo>
                    <a:pt x="242349" y="178071"/>
                  </a:moveTo>
                  <a:lnTo>
                    <a:pt x="218634" y="178071"/>
                  </a:lnTo>
                  <a:lnTo>
                    <a:pt x="218634" y="38791"/>
                  </a:lnTo>
                  <a:lnTo>
                    <a:pt x="242349" y="38791"/>
                  </a:lnTo>
                  <a:lnTo>
                    <a:pt x="241184" y="46212"/>
                  </a:lnTo>
                  <a:lnTo>
                    <a:pt x="239350" y="47593"/>
                  </a:lnTo>
                  <a:lnTo>
                    <a:pt x="237221" y="53550"/>
                  </a:lnTo>
                  <a:lnTo>
                    <a:pt x="238562" y="61012"/>
                  </a:lnTo>
                  <a:lnTo>
                    <a:pt x="238600" y="61226"/>
                  </a:lnTo>
                  <a:lnTo>
                    <a:pt x="249526" y="61226"/>
                  </a:lnTo>
                  <a:lnTo>
                    <a:pt x="243949" y="67204"/>
                  </a:lnTo>
                  <a:lnTo>
                    <a:pt x="242435" y="71892"/>
                  </a:lnTo>
                  <a:lnTo>
                    <a:pt x="242434" y="112464"/>
                  </a:lnTo>
                  <a:lnTo>
                    <a:pt x="243949" y="117172"/>
                  </a:lnTo>
                  <a:lnTo>
                    <a:pt x="249681" y="123316"/>
                  </a:lnTo>
                  <a:lnTo>
                    <a:pt x="238283" y="123316"/>
                  </a:lnTo>
                  <a:lnTo>
                    <a:pt x="237190" y="130269"/>
                  </a:lnTo>
                  <a:lnTo>
                    <a:pt x="237102" y="130826"/>
                  </a:lnTo>
                  <a:lnTo>
                    <a:pt x="239335" y="136639"/>
                  </a:lnTo>
                  <a:lnTo>
                    <a:pt x="241167" y="138049"/>
                  </a:lnTo>
                  <a:lnTo>
                    <a:pt x="242221" y="144610"/>
                  </a:lnTo>
                  <a:lnTo>
                    <a:pt x="242232" y="147386"/>
                  </a:lnTo>
                  <a:lnTo>
                    <a:pt x="242349" y="178071"/>
                  </a:lnTo>
                  <a:close/>
                </a:path>
                <a:path w="628650" h="178435">
                  <a:moveTo>
                    <a:pt x="238828" y="61226"/>
                  </a:moveTo>
                  <a:lnTo>
                    <a:pt x="238600" y="61226"/>
                  </a:lnTo>
                  <a:lnTo>
                    <a:pt x="237319" y="54095"/>
                  </a:lnTo>
                  <a:lnTo>
                    <a:pt x="237221" y="53550"/>
                  </a:lnTo>
                  <a:lnTo>
                    <a:pt x="239350" y="47593"/>
                  </a:lnTo>
                  <a:lnTo>
                    <a:pt x="241184" y="46212"/>
                  </a:lnTo>
                  <a:lnTo>
                    <a:pt x="238985" y="60223"/>
                  </a:lnTo>
                  <a:lnTo>
                    <a:pt x="238862" y="61012"/>
                  </a:lnTo>
                  <a:lnTo>
                    <a:pt x="238828" y="61226"/>
                  </a:lnTo>
                  <a:close/>
                </a:path>
                <a:path w="628650" h="178435">
                  <a:moveTo>
                    <a:pt x="298439" y="125790"/>
                  </a:moveTo>
                  <a:lnTo>
                    <a:pt x="266254" y="125790"/>
                  </a:lnTo>
                  <a:lnTo>
                    <a:pt x="270717" y="124071"/>
                  </a:lnTo>
                  <a:lnTo>
                    <a:pt x="276714" y="117500"/>
                  </a:lnTo>
                  <a:lnTo>
                    <a:pt x="278229" y="112464"/>
                  </a:lnTo>
                  <a:lnTo>
                    <a:pt x="278229" y="71892"/>
                  </a:lnTo>
                  <a:lnTo>
                    <a:pt x="276813" y="67204"/>
                  </a:lnTo>
                  <a:lnTo>
                    <a:pt x="276714" y="66876"/>
                  </a:lnTo>
                  <a:lnTo>
                    <a:pt x="270661" y="60223"/>
                  </a:lnTo>
                  <a:lnTo>
                    <a:pt x="266254" y="58565"/>
                  </a:lnTo>
                  <a:lnTo>
                    <a:pt x="298446" y="58565"/>
                  </a:lnTo>
                  <a:lnTo>
                    <a:pt x="299518" y="61012"/>
                  </a:lnTo>
                  <a:lnTo>
                    <a:pt x="301336" y="68834"/>
                  </a:lnTo>
                  <a:lnTo>
                    <a:pt x="301942" y="77562"/>
                  </a:lnTo>
                  <a:lnTo>
                    <a:pt x="301942" y="106609"/>
                  </a:lnTo>
                  <a:lnTo>
                    <a:pt x="301336" y="115430"/>
                  </a:lnTo>
                  <a:lnTo>
                    <a:pt x="299518" y="123316"/>
                  </a:lnTo>
                  <a:lnTo>
                    <a:pt x="298439" y="125790"/>
                  </a:lnTo>
                  <a:close/>
                </a:path>
                <a:path w="628650" h="178435">
                  <a:moveTo>
                    <a:pt x="241167" y="138049"/>
                  </a:moveTo>
                  <a:lnTo>
                    <a:pt x="239335" y="136639"/>
                  </a:lnTo>
                  <a:lnTo>
                    <a:pt x="237102" y="130826"/>
                  </a:lnTo>
                  <a:lnTo>
                    <a:pt x="238165" y="124071"/>
                  </a:lnTo>
                  <a:lnTo>
                    <a:pt x="238283" y="123316"/>
                  </a:lnTo>
                  <a:lnTo>
                    <a:pt x="238799" y="123316"/>
                  </a:lnTo>
                  <a:lnTo>
                    <a:pt x="241167" y="138049"/>
                  </a:lnTo>
                  <a:close/>
                </a:path>
                <a:path w="628650" h="178435">
                  <a:moveTo>
                    <a:pt x="265885" y="147386"/>
                  </a:moveTo>
                  <a:lnTo>
                    <a:pt x="257570" y="147386"/>
                  </a:lnTo>
                  <a:lnTo>
                    <a:pt x="250590" y="145237"/>
                  </a:lnTo>
                  <a:lnTo>
                    <a:pt x="241167" y="138049"/>
                  </a:lnTo>
                  <a:lnTo>
                    <a:pt x="238920" y="124071"/>
                  </a:lnTo>
                  <a:lnTo>
                    <a:pt x="238799" y="123316"/>
                  </a:lnTo>
                  <a:lnTo>
                    <a:pt x="249681" y="123316"/>
                  </a:lnTo>
                  <a:lnTo>
                    <a:pt x="250385" y="124071"/>
                  </a:lnTo>
                  <a:lnTo>
                    <a:pt x="254821" y="125790"/>
                  </a:lnTo>
                  <a:lnTo>
                    <a:pt x="298439" y="125790"/>
                  </a:lnTo>
                  <a:lnTo>
                    <a:pt x="296488" y="130269"/>
                  </a:lnTo>
                  <a:lnTo>
                    <a:pt x="292245" y="136291"/>
                  </a:lnTo>
                  <a:lnTo>
                    <a:pt x="287177" y="140959"/>
                  </a:lnTo>
                  <a:lnTo>
                    <a:pt x="280829" y="144610"/>
                  </a:lnTo>
                  <a:lnTo>
                    <a:pt x="273798" y="146692"/>
                  </a:lnTo>
                  <a:lnTo>
                    <a:pt x="265885" y="147386"/>
                  </a:lnTo>
                  <a:close/>
                </a:path>
                <a:path w="628650" h="178435">
                  <a:moveTo>
                    <a:pt x="368172" y="147386"/>
                  </a:moveTo>
                  <a:lnTo>
                    <a:pt x="332517" y="130094"/>
                  </a:lnTo>
                  <a:lnTo>
                    <a:pt x="326120" y="105729"/>
                  </a:lnTo>
                  <a:lnTo>
                    <a:pt x="326134" y="78442"/>
                  </a:lnTo>
                  <a:lnTo>
                    <a:pt x="343692" y="43273"/>
                  </a:lnTo>
                  <a:lnTo>
                    <a:pt x="368172" y="36969"/>
                  </a:lnTo>
                  <a:lnTo>
                    <a:pt x="377291" y="37671"/>
                  </a:lnTo>
                  <a:lnTo>
                    <a:pt x="406113" y="58934"/>
                  </a:lnTo>
                  <a:lnTo>
                    <a:pt x="362147" y="58934"/>
                  </a:lnTo>
                  <a:lnTo>
                    <a:pt x="357593" y="60571"/>
                  </a:lnTo>
                  <a:lnTo>
                    <a:pt x="351421" y="67122"/>
                  </a:lnTo>
                  <a:lnTo>
                    <a:pt x="349880" y="72055"/>
                  </a:lnTo>
                  <a:lnTo>
                    <a:pt x="349880" y="112321"/>
                  </a:lnTo>
                  <a:lnTo>
                    <a:pt x="351421" y="117254"/>
                  </a:lnTo>
                  <a:lnTo>
                    <a:pt x="357593" y="123804"/>
                  </a:lnTo>
                  <a:lnTo>
                    <a:pt x="362147" y="125442"/>
                  </a:lnTo>
                  <a:lnTo>
                    <a:pt x="406092" y="125442"/>
                  </a:lnTo>
                  <a:lnTo>
                    <a:pt x="403758" y="130094"/>
                  </a:lnTo>
                  <a:lnTo>
                    <a:pt x="398763" y="136189"/>
                  </a:lnTo>
                  <a:lnTo>
                    <a:pt x="392586" y="141091"/>
                  </a:lnTo>
                  <a:lnTo>
                    <a:pt x="385429" y="144590"/>
                  </a:lnTo>
                  <a:lnTo>
                    <a:pt x="377291" y="146687"/>
                  </a:lnTo>
                  <a:lnTo>
                    <a:pt x="368172" y="147386"/>
                  </a:lnTo>
                  <a:close/>
                </a:path>
                <a:path w="628650" h="178435">
                  <a:moveTo>
                    <a:pt x="406092" y="125442"/>
                  </a:moveTo>
                  <a:lnTo>
                    <a:pt x="374166" y="125442"/>
                  </a:lnTo>
                  <a:lnTo>
                    <a:pt x="378706" y="123804"/>
                  </a:lnTo>
                  <a:lnTo>
                    <a:pt x="384906" y="117254"/>
                  </a:lnTo>
                  <a:lnTo>
                    <a:pt x="386464" y="112321"/>
                  </a:lnTo>
                  <a:lnTo>
                    <a:pt x="386464" y="72055"/>
                  </a:lnTo>
                  <a:lnTo>
                    <a:pt x="384906" y="67122"/>
                  </a:lnTo>
                  <a:lnTo>
                    <a:pt x="381793" y="63867"/>
                  </a:lnTo>
                  <a:lnTo>
                    <a:pt x="378706" y="60571"/>
                  </a:lnTo>
                  <a:lnTo>
                    <a:pt x="374166" y="58934"/>
                  </a:lnTo>
                  <a:lnTo>
                    <a:pt x="406113" y="58934"/>
                  </a:lnTo>
                  <a:lnTo>
                    <a:pt x="407325" y="61339"/>
                  </a:lnTo>
                  <a:lnTo>
                    <a:pt x="409466" y="69399"/>
                  </a:lnTo>
                  <a:lnTo>
                    <a:pt x="410179" y="78442"/>
                  </a:lnTo>
                  <a:lnTo>
                    <a:pt x="410179" y="105729"/>
                  </a:lnTo>
                  <a:lnTo>
                    <a:pt x="409466" y="114864"/>
                  </a:lnTo>
                  <a:lnTo>
                    <a:pt x="407325" y="122986"/>
                  </a:lnTo>
                  <a:lnTo>
                    <a:pt x="406092" y="125442"/>
                  </a:lnTo>
                  <a:close/>
                </a:path>
                <a:path w="628650" h="178435">
                  <a:moveTo>
                    <a:pt x="470051" y="60244"/>
                  </a:moveTo>
                  <a:lnTo>
                    <a:pt x="458160" y="60244"/>
                  </a:lnTo>
                  <a:lnTo>
                    <a:pt x="460540" y="50061"/>
                  </a:lnTo>
                  <a:lnTo>
                    <a:pt x="465697" y="42788"/>
                  </a:lnTo>
                  <a:lnTo>
                    <a:pt x="473631" y="38424"/>
                  </a:lnTo>
                  <a:lnTo>
                    <a:pt x="484343" y="36969"/>
                  </a:lnTo>
                  <a:lnTo>
                    <a:pt x="492569" y="37656"/>
                  </a:lnTo>
                  <a:lnTo>
                    <a:pt x="518598" y="58217"/>
                  </a:lnTo>
                  <a:lnTo>
                    <a:pt x="474792" y="58217"/>
                  </a:lnTo>
                  <a:lnTo>
                    <a:pt x="470401" y="59937"/>
                  </a:lnTo>
                  <a:lnTo>
                    <a:pt x="470051" y="60244"/>
                  </a:lnTo>
                  <a:close/>
                </a:path>
                <a:path w="628650" h="178435">
                  <a:moveTo>
                    <a:pt x="462258" y="145585"/>
                  </a:moveTo>
                  <a:lnTo>
                    <a:pt x="438545" y="145585"/>
                  </a:lnTo>
                  <a:lnTo>
                    <a:pt x="438545" y="38791"/>
                  </a:lnTo>
                  <a:lnTo>
                    <a:pt x="461906" y="38791"/>
                  </a:lnTo>
                  <a:lnTo>
                    <a:pt x="458213" y="59937"/>
                  </a:lnTo>
                  <a:lnTo>
                    <a:pt x="458160" y="60244"/>
                  </a:lnTo>
                  <a:lnTo>
                    <a:pt x="470051" y="60244"/>
                  </a:lnTo>
                  <a:lnTo>
                    <a:pt x="463993" y="66815"/>
                  </a:lnTo>
                  <a:lnTo>
                    <a:pt x="463365" y="68524"/>
                  </a:lnTo>
                  <a:lnTo>
                    <a:pt x="462297" y="71892"/>
                  </a:lnTo>
                  <a:lnTo>
                    <a:pt x="462258" y="145585"/>
                  </a:lnTo>
                  <a:close/>
                </a:path>
                <a:path w="628650" h="178435">
                  <a:moveTo>
                    <a:pt x="522384" y="86917"/>
                  </a:moveTo>
                  <a:lnTo>
                    <a:pt x="498669" y="86917"/>
                  </a:lnTo>
                  <a:lnTo>
                    <a:pt x="498669" y="71892"/>
                  </a:lnTo>
                  <a:lnTo>
                    <a:pt x="497111" y="66815"/>
                  </a:lnTo>
                  <a:lnTo>
                    <a:pt x="490910" y="59937"/>
                  </a:lnTo>
                  <a:lnTo>
                    <a:pt x="486429" y="58217"/>
                  </a:lnTo>
                  <a:lnTo>
                    <a:pt x="518598" y="58217"/>
                  </a:lnTo>
                  <a:lnTo>
                    <a:pt x="519794" y="60751"/>
                  </a:lnTo>
                  <a:lnTo>
                    <a:pt x="521736" y="68524"/>
                  </a:lnTo>
                  <a:lnTo>
                    <a:pt x="522384" y="77214"/>
                  </a:lnTo>
                  <a:lnTo>
                    <a:pt x="522384" y="86917"/>
                  </a:lnTo>
                  <a:close/>
                </a:path>
                <a:path w="628650" h="178435">
                  <a:moveTo>
                    <a:pt x="588390" y="38791"/>
                  </a:moveTo>
                  <a:lnTo>
                    <a:pt x="564632" y="38791"/>
                  </a:lnTo>
                  <a:lnTo>
                    <a:pt x="564632" y="11709"/>
                  </a:lnTo>
                  <a:lnTo>
                    <a:pt x="588390" y="11709"/>
                  </a:lnTo>
                  <a:lnTo>
                    <a:pt x="588390" y="38791"/>
                  </a:lnTo>
                  <a:close/>
                </a:path>
                <a:path w="628650" h="178435">
                  <a:moveTo>
                    <a:pt x="628107" y="61083"/>
                  </a:moveTo>
                  <a:lnTo>
                    <a:pt x="536641" y="61083"/>
                  </a:lnTo>
                  <a:lnTo>
                    <a:pt x="536641" y="38791"/>
                  </a:lnTo>
                  <a:lnTo>
                    <a:pt x="628107" y="38791"/>
                  </a:lnTo>
                  <a:lnTo>
                    <a:pt x="628107" y="61083"/>
                  </a:lnTo>
                  <a:close/>
                </a:path>
                <a:path w="628650" h="178435">
                  <a:moveTo>
                    <a:pt x="626300" y="145585"/>
                  </a:moveTo>
                  <a:lnTo>
                    <a:pt x="585938" y="145585"/>
                  </a:lnTo>
                  <a:lnTo>
                    <a:pt x="578401" y="142944"/>
                  </a:lnTo>
                  <a:lnTo>
                    <a:pt x="567380" y="132361"/>
                  </a:lnTo>
                  <a:lnTo>
                    <a:pt x="564632" y="125033"/>
                  </a:lnTo>
                  <a:lnTo>
                    <a:pt x="564632" y="61083"/>
                  </a:lnTo>
                  <a:lnTo>
                    <a:pt x="588390" y="61083"/>
                  </a:lnTo>
                  <a:lnTo>
                    <a:pt x="588390" y="118503"/>
                  </a:lnTo>
                  <a:lnTo>
                    <a:pt x="588906" y="120488"/>
                  </a:lnTo>
                  <a:lnTo>
                    <a:pt x="590992" y="122720"/>
                  </a:lnTo>
                  <a:lnTo>
                    <a:pt x="592843" y="123272"/>
                  </a:lnTo>
                  <a:lnTo>
                    <a:pt x="626300" y="123272"/>
                  </a:lnTo>
                  <a:lnTo>
                    <a:pt x="626300" y="145585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619" y="2204515"/>
              <a:ext cx="196966" cy="11041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29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500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580" y="2029485"/>
            <a:ext cx="4462780" cy="342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6735" indent="756920">
              <a:lnSpc>
                <a:spcPct val="143900"/>
              </a:lnSpc>
              <a:spcBef>
                <a:spcPts val="95"/>
              </a:spcBef>
              <a:tabLst>
                <a:tab pos="3042285" algn="l"/>
              </a:tabLst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40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400" spc="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04182D"/>
                </a:solidFill>
                <a:latin typeface="Courier New"/>
                <a:cs typeface="Courier New"/>
              </a:rPr>
              <a:t>pop)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400">
              <a:latin typeface="Courier New"/>
              <a:cs typeface="Courier New"/>
            </a:endParaRPr>
          </a:p>
          <a:p>
            <a:pPr marL="12700" marR="5080">
              <a:lnSpc>
                <a:spcPct val="148700"/>
              </a:lnSpc>
              <a:spcBef>
                <a:spcPts val="5"/>
              </a:spcBef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plt.xlabel(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'Year'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 plt.ylabel(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'Population'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plt.title(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'World</a:t>
            </a:r>
            <a:r>
              <a:rPr sz="1400" spc="5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Population</a:t>
            </a:r>
            <a:r>
              <a:rPr sz="1400" spc="6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Projections'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65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9728" y="1428463"/>
            <a:ext cx="4419830" cy="35674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F191AE-3FB4-0F8B-F742-5C101E68199B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88306122-7B67-6B2C-97FF-FB1E86C10723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0" dirty="0"/>
              <a:t>Column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170" dirty="0"/>
              <a:t> </a:t>
            </a:r>
            <a:r>
              <a:rPr spc="-470" dirty="0"/>
              <a:t>[</a:t>
            </a:r>
            <a:r>
              <a:rPr spc="-165" dirty="0"/>
              <a:t> </a:t>
            </a:r>
            <a:r>
              <a:rPr spc="-560" dirty="0"/>
              <a:t>]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614680"/>
          </a:xfrm>
          <a:custGeom>
            <a:avLst/>
            <a:gdLst/>
            <a:ahLst/>
            <a:cxnLst/>
            <a:rect l="l" t="t" r="r" b="b"/>
            <a:pathLst>
              <a:path w="9887585" h="614679">
                <a:moveTo>
                  <a:pt x="9810704" y="614111"/>
                </a:moveTo>
                <a:lnTo>
                  <a:pt x="76506" y="614111"/>
                </a:lnTo>
                <a:lnTo>
                  <a:pt x="71179" y="613579"/>
                </a:lnTo>
                <a:lnTo>
                  <a:pt x="31919" y="597326"/>
                </a:lnTo>
                <a:lnTo>
                  <a:pt x="4175" y="558596"/>
                </a:lnTo>
                <a:lnTo>
                  <a:pt x="0" y="537614"/>
                </a:lnTo>
                <a:lnTo>
                  <a:pt x="0" y="532230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37614"/>
                </a:lnTo>
                <a:lnTo>
                  <a:pt x="9870416" y="582198"/>
                </a:lnTo>
                <a:lnTo>
                  <a:pt x="9831686" y="609935"/>
                </a:lnTo>
                <a:lnTo>
                  <a:pt x="9816026" y="613579"/>
                </a:lnTo>
                <a:lnTo>
                  <a:pt x="9810704" y="614111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3274695" cy="1105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solidFill>
                  <a:srgbClr val="008600"/>
                </a:solidFill>
                <a:latin typeface="Courier New"/>
                <a:cs typeface="Courier New"/>
              </a:rPr>
              <a:t>type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(brics[[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]])</a:t>
            </a:r>
            <a:endParaRPr sz="15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5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15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550" spc="-10" dirty="0">
                <a:solidFill>
                  <a:srgbClr val="FFFFFF"/>
                </a:solidFill>
                <a:latin typeface="Courier New"/>
                <a:cs typeface="Courier New"/>
              </a:rPr>
              <a:t>pandas.core.frame.DataFrame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998FF-A37F-A6AC-AA8D-4C3A8A7247D0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CB07E63-02FE-C74A-0B0D-8C1178A1DDDA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60"/>
            <a:ext cx="136525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0" dirty="0"/>
              <a:t>Ticks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04"/>
            <a:ext cx="4790440" cy="3930650"/>
            <a:chOff x="491289" y="1985604"/>
            <a:chExt cx="4790440" cy="3930650"/>
          </a:xfrm>
        </p:grpSpPr>
        <p:sp>
          <p:nvSpPr>
            <p:cNvPr id="4" name="object 4"/>
            <p:cNvSpPr/>
            <p:nvPr/>
          </p:nvSpPr>
          <p:spPr>
            <a:xfrm>
              <a:off x="491289" y="1985604"/>
              <a:ext cx="4790440" cy="3930650"/>
            </a:xfrm>
            <a:custGeom>
              <a:avLst/>
              <a:gdLst/>
              <a:ahLst/>
              <a:cxnLst/>
              <a:rect l="l" t="t" r="r" b="b"/>
              <a:pathLst>
                <a:path w="4790440" h="3930650">
                  <a:moveTo>
                    <a:pt x="4713575" y="3930316"/>
                  </a:moveTo>
                  <a:lnTo>
                    <a:pt x="76506" y="3930316"/>
                  </a:lnTo>
                  <a:lnTo>
                    <a:pt x="71179" y="3929784"/>
                  </a:lnTo>
                  <a:lnTo>
                    <a:pt x="31919" y="3913530"/>
                  </a:lnTo>
                  <a:lnTo>
                    <a:pt x="4175" y="3874800"/>
                  </a:lnTo>
                  <a:lnTo>
                    <a:pt x="0" y="3853818"/>
                  </a:lnTo>
                  <a:lnTo>
                    <a:pt x="0" y="3848434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3853818"/>
                  </a:lnTo>
                  <a:lnTo>
                    <a:pt x="4773287" y="3898403"/>
                  </a:lnTo>
                  <a:lnTo>
                    <a:pt x="4734557" y="3926140"/>
                  </a:lnTo>
                  <a:lnTo>
                    <a:pt x="4718897" y="3929784"/>
                  </a:lnTo>
                  <a:lnTo>
                    <a:pt x="4713575" y="3930316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738" y="2167545"/>
              <a:ext cx="628650" cy="178435"/>
            </a:xfrm>
            <a:custGeom>
              <a:avLst/>
              <a:gdLst/>
              <a:ahLst/>
              <a:cxnLst/>
              <a:rect l="l" t="t" r="r" b="b"/>
              <a:pathLst>
                <a:path w="628650" h="178435">
                  <a:moveTo>
                    <a:pt x="51515" y="29129"/>
                  </a:moveTo>
                  <a:lnTo>
                    <a:pt x="38879" y="29129"/>
                  </a:lnTo>
                  <a:lnTo>
                    <a:pt x="35147" y="27819"/>
                  </a:lnTo>
                  <a:lnTo>
                    <a:pt x="29415" y="22558"/>
                  </a:lnTo>
                  <a:lnTo>
                    <a:pt x="27991" y="19057"/>
                  </a:lnTo>
                  <a:lnTo>
                    <a:pt x="27991" y="10398"/>
                  </a:lnTo>
                  <a:lnTo>
                    <a:pt x="29446" y="6878"/>
                  </a:lnTo>
                  <a:lnTo>
                    <a:pt x="35264" y="1371"/>
                  </a:lnTo>
                  <a:lnTo>
                    <a:pt x="38967" y="0"/>
                  </a:lnTo>
                  <a:lnTo>
                    <a:pt x="51573" y="0"/>
                  </a:lnTo>
                  <a:lnTo>
                    <a:pt x="55276" y="1371"/>
                  </a:lnTo>
                  <a:lnTo>
                    <a:pt x="61093" y="6878"/>
                  </a:lnTo>
                  <a:lnTo>
                    <a:pt x="62549" y="10398"/>
                  </a:lnTo>
                  <a:lnTo>
                    <a:pt x="62549" y="19057"/>
                  </a:lnTo>
                  <a:lnTo>
                    <a:pt x="61096" y="22558"/>
                  </a:lnTo>
                  <a:lnTo>
                    <a:pt x="55202" y="27819"/>
                  </a:lnTo>
                  <a:lnTo>
                    <a:pt x="51515" y="29129"/>
                  </a:lnTo>
                  <a:close/>
                </a:path>
                <a:path w="628650" h="178435">
                  <a:moveTo>
                    <a:pt x="58934" y="123272"/>
                  </a:moveTo>
                  <a:lnTo>
                    <a:pt x="35176" y="123272"/>
                  </a:lnTo>
                  <a:lnTo>
                    <a:pt x="35176" y="61083"/>
                  </a:lnTo>
                  <a:lnTo>
                    <a:pt x="4497" y="61083"/>
                  </a:lnTo>
                  <a:lnTo>
                    <a:pt x="4497" y="38791"/>
                  </a:lnTo>
                  <a:lnTo>
                    <a:pt x="58934" y="38791"/>
                  </a:lnTo>
                  <a:lnTo>
                    <a:pt x="58934" y="123272"/>
                  </a:lnTo>
                  <a:close/>
                </a:path>
                <a:path w="628650" h="178435">
                  <a:moveTo>
                    <a:pt x="92346" y="145585"/>
                  </a:moveTo>
                  <a:lnTo>
                    <a:pt x="0" y="145585"/>
                  </a:lnTo>
                  <a:lnTo>
                    <a:pt x="0" y="123272"/>
                  </a:lnTo>
                  <a:lnTo>
                    <a:pt x="92346" y="123272"/>
                  </a:lnTo>
                  <a:lnTo>
                    <a:pt x="92346" y="145585"/>
                  </a:lnTo>
                  <a:close/>
                </a:path>
                <a:path w="628650" h="178435">
                  <a:moveTo>
                    <a:pt x="157084" y="53407"/>
                  </a:moveTo>
                  <a:lnTo>
                    <a:pt x="124767" y="53407"/>
                  </a:lnTo>
                  <a:lnTo>
                    <a:pt x="126798" y="42359"/>
                  </a:lnTo>
                  <a:lnTo>
                    <a:pt x="130897" y="38791"/>
                  </a:lnTo>
                  <a:lnTo>
                    <a:pt x="131491" y="38422"/>
                  </a:lnTo>
                  <a:lnTo>
                    <a:pt x="135595" y="36969"/>
                  </a:lnTo>
                  <a:lnTo>
                    <a:pt x="145851" y="36969"/>
                  </a:lnTo>
                  <a:lnTo>
                    <a:pt x="150054" y="38422"/>
                  </a:lnTo>
                  <a:lnTo>
                    <a:pt x="156901" y="44216"/>
                  </a:lnTo>
                  <a:lnTo>
                    <a:pt x="157252" y="45199"/>
                  </a:lnTo>
                  <a:lnTo>
                    <a:pt x="156257" y="48289"/>
                  </a:lnTo>
                  <a:lnTo>
                    <a:pt x="156185" y="48514"/>
                  </a:lnTo>
                  <a:lnTo>
                    <a:pt x="156554" y="50684"/>
                  </a:lnTo>
                  <a:lnTo>
                    <a:pt x="157044" y="53202"/>
                  </a:lnTo>
                  <a:lnTo>
                    <a:pt x="157084" y="53407"/>
                  </a:lnTo>
                  <a:close/>
                </a:path>
                <a:path w="628650" h="178435">
                  <a:moveTo>
                    <a:pt x="196412" y="53407"/>
                  </a:moveTo>
                  <a:lnTo>
                    <a:pt x="157841" y="53407"/>
                  </a:lnTo>
                  <a:lnTo>
                    <a:pt x="158332" y="48514"/>
                  </a:lnTo>
                  <a:lnTo>
                    <a:pt x="158354" y="48289"/>
                  </a:lnTo>
                  <a:lnTo>
                    <a:pt x="157252" y="45199"/>
                  </a:lnTo>
                  <a:lnTo>
                    <a:pt x="157443" y="44604"/>
                  </a:lnTo>
                  <a:lnTo>
                    <a:pt x="164250" y="38791"/>
                  </a:lnTo>
                  <a:lnTo>
                    <a:pt x="164821" y="38422"/>
                  </a:lnTo>
                  <a:lnTo>
                    <a:pt x="169007" y="36969"/>
                  </a:lnTo>
                  <a:lnTo>
                    <a:pt x="181672" y="36969"/>
                  </a:lnTo>
                  <a:lnTo>
                    <a:pt x="187418" y="39712"/>
                  </a:lnTo>
                  <a:lnTo>
                    <a:pt x="195617" y="50684"/>
                  </a:lnTo>
                  <a:lnTo>
                    <a:pt x="196352" y="53202"/>
                  </a:lnTo>
                  <a:lnTo>
                    <a:pt x="196412" y="53407"/>
                  </a:lnTo>
                  <a:close/>
                </a:path>
                <a:path w="628650" h="178435">
                  <a:moveTo>
                    <a:pt x="128161" y="145585"/>
                  </a:moveTo>
                  <a:lnTo>
                    <a:pt x="105680" y="145585"/>
                  </a:lnTo>
                  <a:lnTo>
                    <a:pt x="105680" y="38791"/>
                  </a:lnTo>
                  <a:lnTo>
                    <a:pt x="127454" y="38791"/>
                  </a:lnTo>
                  <a:lnTo>
                    <a:pt x="126798" y="42359"/>
                  </a:lnTo>
                  <a:lnTo>
                    <a:pt x="124219" y="44604"/>
                  </a:lnTo>
                  <a:lnTo>
                    <a:pt x="123965" y="45199"/>
                  </a:lnTo>
                  <a:lnTo>
                    <a:pt x="122905" y="48289"/>
                  </a:lnTo>
                  <a:lnTo>
                    <a:pt x="122828" y="48514"/>
                  </a:lnTo>
                  <a:lnTo>
                    <a:pt x="123708" y="53202"/>
                  </a:lnTo>
                  <a:lnTo>
                    <a:pt x="124767" y="53407"/>
                  </a:lnTo>
                  <a:lnTo>
                    <a:pt x="196412" y="53407"/>
                  </a:lnTo>
                  <a:lnTo>
                    <a:pt x="197447" y="56948"/>
                  </a:lnTo>
                  <a:lnTo>
                    <a:pt x="132494" y="56948"/>
                  </a:lnTo>
                  <a:lnTo>
                    <a:pt x="130908" y="57644"/>
                  </a:lnTo>
                  <a:lnTo>
                    <a:pt x="128705" y="60449"/>
                  </a:lnTo>
                  <a:lnTo>
                    <a:pt x="128161" y="62762"/>
                  </a:lnTo>
                  <a:lnTo>
                    <a:pt x="128161" y="145585"/>
                  </a:lnTo>
                  <a:close/>
                </a:path>
                <a:path w="628650" h="178435">
                  <a:moveTo>
                    <a:pt x="124767" y="53407"/>
                  </a:moveTo>
                  <a:lnTo>
                    <a:pt x="123708" y="53202"/>
                  </a:lnTo>
                  <a:lnTo>
                    <a:pt x="122828" y="48514"/>
                  </a:lnTo>
                  <a:lnTo>
                    <a:pt x="123965" y="45199"/>
                  </a:lnTo>
                  <a:lnTo>
                    <a:pt x="124219" y="44604"/>
                  </a:lnTo>
                  <a:lnTo>
                    <a:pt x="126798" y="42359"/>
                  </a:lnTo>
                  <a:lnTo>
                    <a:pt x="124804" y="53202"/>
                  </a:lnTo>
                  <a:lnTo>
                    <a:pt x="124767" y="53407"/>
                  </a:lnTo>
                  <a:close/>
                </a:path>
                <a:path w="628650" h="178435">
                  <a:moveTo>
                    <a:pt x="157841" y="53407"/>
                  </a:moveTo>
                  <a:lnTo>
                    <a:pt x="157084" y="53407"/>
                  </a:lnTo>
                  <a:lnTo>
                    <a:pt x="156554" y="50684"/>
                  </a:lnTo>
                  <a:lnTo>
                    <a:pt x="156185" y="48514"/>
                  </a:lnTo>
                  <a:lnTo>
                    <a:pt x="157252" y="45199"/>
                  </a:lnTo>
                  <a:lnTo>
                    <a:pt x="158354" y="48289"/>
                  </a:lnTo>
                  <a:lnTo>
                    <a:pt x="157861" y="53202"/>
                  </a:lnTo>
                  <a:lnTo>
                    <a:pt x="157841" y="53407"/>
                  </a:lnTo>
                  <a:close/>
                </a:path>
                <a:path w="628650" h="178435">
                  <a:moveTo>
                    <a:pt x="161924" y="145585"/>
                  </a:moveTo>
                  <a:lnTo>
                    <a:pt x="141427" y="145585"/>
                  </a:lnTo>
                  <a:lnTo>
                    <a:pt x="141369" y="62762"/>
                  </a:lnTo>
                  <a:lnTo>
                    <a:pt x="140659" y="60449"/>
                  </a:lnTo>
                  <a:lnTo>
                    <a:pt x="138322" y="57644"/>
                  </a:lnTo>
                  <a:lnTo>
                    <a:pt x="136727" y="56948"/>
                  </a:lnTo>
                  <a:lnTo>
                    <a:pt x="166584" y="56948"/>
                  </a:lnTo>
                  <a:lnTo>
                    <a:pt x="164985" y="57644"/>
                  </a:lnTo>
                  <a:lnTo>
                    <a:pt x="162580" y="60449"/>
                  </a:lnTo>
                  <a:lnTo>
                    <a:pt x="161940" y="62762"/>
                  </a:lnTo>
                  <a:lnTo>
                    <a:pt x="161924" y="145585"/>
                  </a:lnTo>
                  <a:close/>
                </a:path>
                <a:path w="628650" h="178435">
                  <a:moveTo>
                    <a:pt x="197674" y="145585"/>
                  </a:moveTo>
                  <a:lnTo>
                    <a:pt x="175193" y="145585"/>
                  </a:lnTo>
                  <a:lnTo>
                    <a:pt x="175145" y="62762"/>
                  </a:lnTo>
                  <a:lnTo>
                    <a:pt x="174511" y="60449"/>
                  </a:lnTo>
                  <a:lnTo>
                    <a:pt x="172342" y="57644"/>
                  </a:lnTo>
                  <a:lnTo>
                    <a:pt x="170815" y="56948"/>
                  </a:lnTo>
                  <a:lnTo>
                    <a:pt x="197447" y="56948"/>
                  </a:lnTo>
                  <a:lnTo>
                    <a:pt x="197650" y="57644"/>
                  </a:lnTo>
                  <a:lnTo>
                    <a:pt x="197674" y="145585"/>
                  </a:lnTo>
                  <a:close/>
                </a:path>
                <a:path w="628650" h="178435">
                  <a:moveTo>
                    <a:pt x="249526" y="61226"/>
                  </a:moveTo>
                  <a:lnTo>
                    <a:pt x="238828" y="61226"/>
                  </a:lnTo>
                  <a:lnTo>
                    <a:pt x="241184" y="46212"/>
                  </a:lnTo>
                  <a:lnTo>
                    <a:pt x="250635" y="39098"/>
                  </a:lnTo>
                  <a:lnTo>
                    <a:pt x="257599" y="36969"/>
                  </a:lnTo>
                  <a:lnTo>
                    <a:pt x="265885" y="36969"/>
                  </a:lnTo>
                  <a:lnTo>
                    <a:pt x="298446" y="58565"/>
                  </a:lnTo>
                  <a:lnTo>
                    <a:pt x="254821" y="58565"/>
                  </a:lnTo>
                  <a:lnTo>
                    <a:pt x="250594" y="60223"/>
                  </a:lnTo>
                  <a:lnTo>
                    <a:pt x="249726" y="61012"/>
                  </a:lnTo>
                  <a:lnTo>
                    <a:pt x="249526" y="61226"/>
                  </a:lnTo>
                  <a:close/>
                </a:path>
                <a:path w="628650" h="178435">
                  <a:moveTo>
                    <a:pt x="242349" y="178071"/>
                  </a:moveTo>
                  <a:lnTo>
                    <a:pt x="218634" y="178071"/>
                  </a:lnTo>
                  <a:lnTo>
                    <a:pt x="218634" y="38791"/>
                  </a:lnTo>
                  <a:lnTo>
                    <a:pt x="242349" y="38791"/>
                  </a:lnTo>
                  <a:lnTo>
                    <a:pt x="241184" y="46212"/>
                  </a:lnTo>
                  <a:lnTo>
                    <a:pt x="239350" y="47593"/>
                  </a:lnTo>
                  <a:lnTo>
                    <a:pt x="237221" y="53550"/>
                  </a:lnTo>
                  <a:lnTo>
                    <a:pt x="238562" y="61012"/>
                  </a:lnTo>
                  <a:lnTo>
                    <a:pt x="238600" y="61226"/>
                  </a:lnTo>
                  <a:lnTo>
                    <a:pt x="249526" y="61226"/>
                  </a:lnTo>
                  <a:lnTo>
                    <a:pt x="243949" y="67204"/>
                  </a:lnTo>
                  <a:lnTo>
                    <a:pt x="242435" y="71892"/>
                  </a:lnTo>
                  <a:lnTo>
                    <a:pt x="242434" y="112464"/>
                  </a:lnTo>
                  <a:lnTo>
                    <a:pt x="243949" y="117172"/>
                  </a:lnTo>
                  <a:lnTo>
                    <a:pt x="249681" y="123316"/>
                  </a:lnTo>
                  <a:lnTo>
                    <a:pt x="238283" y="123316"/>
                  </a:lnTo>
                  <a:lnTo>
                    <a:pt x="237190" y="130269"/>
                  </a:lnTo>
                  <a:lnTo>
                    <a:pt x="237102" y="130826"/>
                  </a:lnTo>
                  <a:lnTo>
                    <a:pt x="239335" y="136639"/>
                  </a:lnTo>
                  <a:lnTo>
                    <a:pt x="241167" y="138049"/>
                  </a:lnTo>
                  <a:lnTo>
                    <a:pt x="242221" y="144610"/>
                  </a:lnTo>
                  <a:lnTo>
                    <a:pt x="242232" y="147386"/>
                  </a:lnTo>
                  <a:lnTo>
                    <a:pt x="242349" y="178071"/>
                  </a:lnTo>
                  <a:close/>
                </a:path>
                <a:path w="628650" h="178435">
                  <a:moveTo>
                    <a:pt x="238828" y="61226"/>
                  </a:moveTo>
                  <a:lnTo>
                    <a:pt x="238600" y="61226"/>
                  </a:lnTo>
                  <a:lnTo>
                    <a:pt x="237319" y="54095"/>
                  </a:lnTo>
                  <a:lnTo>
                    <a:pt x="237221" y="53550"/>
                  </a:lnTo>
                  <a:lnTo>
                    <a:pt x="239350" y="47593"/>
                  </a:lnTo>
                  <a:lnTo>
                    <a:pt x="241184" y="46212"/>
                  </a:lnTo>
                  <a:lnTo>
                    <a:pt x="238985" y="60223"/>
                  </a:lnTo>
                  <a:lnTo>
                    <a:pt x="238862" y="61012"/>
                  </a:lnTo>
                  <a:lnTo>
                    <a:pt x="238828" y="61226"/>
                  </a:lnTo>
                  <a:close/>
                </a:path>
                <a:path w="628650" h="178435">
                  <a:moveTo>
                    <a:pt x="298439" y="125790"/>
                  </a:moveTo>
                  <a:lnTo>
                    <a:pt x="266254" y="125790"/>
                  </a:lnTo>
                  <a:lnTo>
                    <a:pt x="270717" y="124071"/>
                  </a:lnTo>
                  <a:lnTo>
                    <a:pt x="276714" y="117500"/>
                  </a:lnTo>
                  <a:lnTo>
                    <a:pt x="278229" y="112464"/>
                  </a:lnTo>
                  <a:lnTo>
                    <a:pt x="278229" y="71892"/>
                  </a:lnTo>
                  <a:lnTo>
                    <a:pt x="276813" y="67204"/>
                  </a:lnTo>
                  <a:lnTo>
                    <a:pt x="276714" y="66876"/>
                  </a:lnTo>
                  <a:lnTo>
                    <a:pt x="270661" y="60223"/>
                  </a:lnTo>
                  <a:lnTo>
                    <a:pt x="266254" y="58565"/>
                  </a:lnTo>
                  <a:lnTo>
                    <a:pt x="298446" y="58565"/>
                  </a:lnTo>
                  <a:lnTo>
                    <a:pt x="299518" y="61012"/>
                  </a:lnTo>
                  <a:lnTo>
                    <a:pt x="301336" y="68834"/>
                  </a:lnTo>
                  <a:lnTo>
                    <a:pt x="301942" y="77562"/>
                  </a:lnTo>
                  <a:lnTo>
                    <a:pt x="301942" y="106609"/>
                  </a:lnTo>
                  <a:lnTo>
                    <a:pt x="301336" y="115430"/>
                  </a:lnTo>
                  <a:lnTo>
                    <a:pt x="299518" y="123316"/>
                  </a:lnTo>
                  <a:lnTo>
                    <a:pt x="298439" y="125790"/>
                  </a:lnTo>
                  <a:close/>
                </a:path>
                <a:path w="628650" h="178435">
                  <a:moveTo>
                    <a:pt x="241167" y="138049"/>
                  </a:moveTo>
                  <a:lnTo>
                    <a:pt x="239335" y="136639"/>
                  </a:lnTo>
                  <a:lnTo>
                    <a:pt x="237102" y="130826"/>
                  </a:lnTo>
                  <a:lnTo>
                    <a:pt x="238165" y="124071"/>
                  </a:lnTo>
                  <a:lnTo>
                    <a:pt x="238283" y="123316"/>
                  </a:lnTo>
                  <a:lnTo>
                    <a:pt x="238799" y="123316"/>
                  </a:lnTo>
                  <a:lnTo>
                    <a:pt x="241167" y="138049"/>
                  </a:lnTo>
                  <a:close/>
                </a:path>
                <a:path w="628650" h="178435">
                  <a:moveTo>
                    <a:pt x="265885" y="147386"/>
                  </a:moveTo>
                  <a:lnTo>
                    <a:pt x="257570" y="147386"/>
                  </a:lnTo>
                  <a:lnTo>
                    <a:pt x="250590" y="145237"/>
                  </a:lnTo>
                  <a:lnTo>
                    <a:pt x="241167" y="138049"/>
                  </a:lnTo>
                  <a:lnTo>
                    <a:pt x="238920" y="124071"/>
                  </a:lnTo>
                  <a:lnTo>
                    <a:pt x="238799" y="123316"/>
                  </a:lnTo>
                  <a:lnTo>
                    <a:pt x="249681" y="123316"/>
                  </a:lnTo>
                  <a:lnTo>
                    <a:pt x="250385" y="124071"/>
                  </a:lnTo>
                  <a:lnTo>
                    <a:pt x="254821" y="125790"/>
                  </a:lnTo>
                  <a:lnTo>
                    <a:pt x="298439" y="125790"/>
                  </a:lnTo>
                  <a:lnTo>
                    <a:pt x="296488" y="130269"/>
                  </a:lnTo>
                  <a:lnTo>
                    <a:pt x="292245" y="136291"/>
                  </a:lnTo>
                  <a:lnTo>
                    <a:pt x="287177" y="140959"/>
                  </a:lnTo>
                  <a:lnTo>
                    <a:pt x="280829" y="144610"/>
                  </a:lnTo>
                  <a:lnTo>
                    <a:pt x="273798" y="146692"/>
                  </a:lnTo>
                  <a:lnTo>
                    <a:pt x="265885" y="147386"/>
                  </a:lnTo>
                  <a:close/>
                </a:path>
                <a:path w="628650" h="178435">
                  <a:moveTo>
                    <a:pt x="368172" y="147386"/>
                  </a:moveTo>
                  <a:lnTo>
                    <a:pt x="332517" y="130094"/>
                  </a:lnTo>
                  <a:lnTo>
                    <a:pt x="326120" y="105729"/>
                  </a:lnTo>
                  <a:lnTo>
                    <a:pt x="326134" y="78442"/>
                  </a:lnTo>
                  <a:lnTo>
                    <a:pt x="343692" y="43273"/>
                  </a:lnTo>
                  <a:lnTo>
                    <a:pt x="368172" y="36969"/>
                  </a:lnTo>
                  <a:lnTo>
                    <a:pt x="377291" y="37671"/>
                  </a:lnTo>
                  <a:lnTo>
                    <a:pt x="406113" y="58934"/>
                  </a:lnTo>
                  <a:lnTo>
                    <a:pt x="362147" y="58934"/>
                  </a:lnTo>
                  <a:lnTo>
                    <a:pt x="357593" y="60571"/>
                  </a:lnTo>
                  <a:lnTo>
                    <a:pt x="351421" y="67122"/>
                  </a:lnTo>
                  <a:lnTo>
                    <a:pt x="349880" y="72055"/>
                  </a:lnTo>
                  <a:lnTo>
                    <a:pt x="349880" y="112321"/>
                  </a:lnTo>
                  <a:lnTo>
                    <a:pt x="351421" y="117254"/>
                  </a:lnTo>
                  <a:lnTo>
                    <a:pt x="357593" y="123804"/>
                  </a:lnTo>
                  <a:lnTo>
                    <a:pt x="362147" y="125442"/>
                  </a:lnTo>
                  <a:lnTo>
                    <a:pt x="406092" y="125442"/>
                  </a:lnTo>
                  <a:lnTo>
                    <a:pt x="403758" y="130094"/>
                  </a:lnTo>
                  <a:lnTo>
                    <a:pt x="398763" y="136189"/>
                  </a:lnTo>
                  <a:lnTo>
                    <a:pt x="392586" y="141091"/>
                  </a:lnTo>
                  <a:lnTo>
                    <a:pt x="385429" y="144590"/>
                  </a:lnTo>
                  <a:lnTo>
                    <a:pt x="377291" y="146687"/>
                  </a:lnTo>
                  <a:lnTo>
                    <a:pt x="368172" y="147386"/>
                  </a:lnTo>
                  <a:close/>
                </a:path>
                <a:path w="628650" h="178435">
                  <a:moveTo>
                    <a:pt x="406092" y="125442"/>
                  </a:moveTo>
                  <a:lnTo>
                    <a:pt x="374166" y="125442"/>
                  </a:lnTo>
                  <a:lnTo>
                    <a:pt x="378706" y="123804"/>
                  </a:lnTo>
                  <a:lnTo>
                    <a:pt x="384906" y="117254"/>
                  </a:lnTo>
                  <a:lnTo>
                    <a:pt x="386464" y="112321"/>
                  </a:lnTo>
                  <a:lnTo>
                    <a:pt x="386464" y="72055"/>
                  </a:lnTo>
                  <a:lnTo>
                    <a:pt x="384906" y="67122"/>
                  </a:lnTo>
                  <a:lnTo>
                    <a:pt x="381793" y="63867"/>
                  </a:lnTo>
                  <a:lnTo>
                    <a:pt x="378706" y="60571"/>
                  </a:lnTo>
                  <a:lnTo>
                    <a:pt x="374166" y="58934"/>
                  </a:lnTo>
                  <a:lnTo>
                    <a:pt x="406113" y="58934"/>
                  </a:lnTo>
                  <a:lnTo>
                    <a:pt x="407325" y="61339"/>
                  </a:lnTo>
                  <a:lnTo>
                    <a:pt x="409466" y="69399"/>
                  </a:lnTo>
                  <a:lnTo>
                    <a:pt x="410179" y="78442"/>
                  </a:lnTo>
                  <a:lnTo>
                    <a:pt x="410179" y="105729"/>
                  </a:lnTo>
                  <a:lnTo>
                    <a:pt x="409466" y="114864"/>
                  </a:lnTo>
                  <a:lnTo>
                    <a:pt x="407325" y="122986"/>
                  </a:lnTo>
                  <a:lnTo>
                    <a:pt x="406092" y="125442"/>
                  </a:lnTo>
                  <a:close/>
                </a:path>
                <a:path w="628650" h="178435">
                  <a:moveTo>
                    <a:pt x="470051" y="60244"/>
                  </a:moveTo>
                  <a:lnTo>
                    <a:pt x="458160" y="60244"/>
                  </a:lnTo>
                  <a:lnTo>
                    <a:pt x="460540" y="50061"/>
                  </a:lnTo>
                  <a:lnTo>
                    <a:pt x="465697" y="42788"/>
                  </a:lnTo>
                  <a:lnTo>
                    <a:pt x="473631" y="38424"/>
                  </a:lnTo>
                  <a:lnTo>
                    <a:pt x="484343" y="36969"/>
                  </a:lnTo>
                  <a:lnTo>
                    <a:pt x="492569" y="37656"/>
                  </a:lnTo>
                  <a:lnTo>
                    <a:pt x="518598" y="58217"/>
                  </a:lnTo>
                  <a:lnTo>
                    <a:pt x="474792" y="58217"/>
                  </a:lnTo>
                  <a:lnTo>
                    <a:pt x="470401" y="59937"/>
                  </a:lnTo>
                  <a:lnTo>
                    <a:pt x="470051" y="60244"/>
                  </a:lnTo>
                  <a:close/>
                </a:path>
                <a:path w="628650" h="178435">
                  <a:moveTo>
                    <a:pt x="462258" y="145585"/>
                  </a:moveTo>
                  <a:lnTo>
                    <a:pt x="438545" y="145585"/>
                  </a:lnTo>
                  <a:lnTo>
                    <a:pt x="438545" y="38791"/>
                  </a:lnTo>
                  <a:lnTo>
                    <a:pt x="461906" y="38791"/>
                  </a:lnTo>
                  <a:lnTo>
                    <a:pt x="458213" y="59937"/>
                  </a:lnTo>
                  <a:lnTo>
                    <a:pt x="458160" y="60244"/>
                  </a:lnTo>
                  <a:lnTo>
                    <a:pt x="470051" y="60244"/>
                  </a:lnTo>
                  <a:lnTo>
                    <a:pt x="463993" y="66815"/>
                  </a:lnTo>
                  <a:lnTo>
                    <a:pt x="463365" y="68524"/>
                  </a:lnTo>
                  <a:lnTo>
                    <a:pt x="462297" y="71892"/>
                  </a:lnTo>
                  <a:lnTo>
                    <a:pt x="462258" y="145585"/>
                  </a:lnTo>
                  <a:close/>
                </a:path>
                <a:path w="628650" h="178435">
                  <a:moveTo>
                    <a:pt x="522384" y="86917"/>
                  </a:moveTo>
                  <a:lnTo>
                    <a:pt x="498669" y="86917"/>
                  </a:lnTo>
                  <a:lnTo>
                    <a:pt x="498669" y="71892"/>
                  </a:lnTo>
                  <a:lnTo>
                    <a:pt x="497111" y="66815"/>
                  </a:lnTo>
                  <a:lnTo>
                    <a:pt x="490910" y="59937"/>
                  </a:lnTo>
                  <a:lnTo>
                    <a:pt x="486429" y="58217"/>
                  </a:lnTo>
                  <a:lnTo>
                    <a:pt x="518598" y="58217"/>
                  </a:lnTo>
                  <a:lnTo>
                    <a:pt x="519794" y="60751"/>
                  </a:lnTo>
                  <a:lnTo>
                    <a:pt x="521736" y="68524"/>
                  </a:lnTo>
                  <a:lnTo>
                    <a:pt x="522384" y="77214"/>
                  </a:lnTo>
                  <a:lnTo>
                    <a:pt x="522384" y="86917"/>
                  </a:lnTo>
                  <a:close/>
                </a:path>
                <a:path w="628650" h="178435">
                  <a:moveTo>
                    <a:pt x="588390" y="38791"/>
                  </a:moveTo>
                  <a:lnTo>
                    <a:pt x="564632" y="38791"/>
                  </a:lnTo>
                  <a:lnTo>
                    <a:pt x="564632" y="11709"/>
                  </a:lnTo>
                  <a:lnTo>
                    <a:pt x="588390" y="11709"/>
                  </a:lnTo>
                  <a:lnTo>
                    <a:pt x="588390" y="38791"/>
                  </a:lnTo>
                  <a:close/>
                </a:path>
                <a:path w="628650" h="178435">
                  <a:moveTo>
                    <a:pt x="628107" y="61083"/>
                  </a:moveTo>
                  <a:lnTo>
                    <a:pt x="536641" y="61083"/>
                  </a:lnTo>
                  <a:lnTo>
                    <a:pt x="536641" y="38791"/>
                  </a:lnTo>
                  <a:lnTo>
                    <a:pt x="628107" y="38791"/>
                  </a:lnTo>
                  <a:lnTo>
                    <a:pt x="628107" y="61083"/>
                  </a:lnTo>
                  <a:close/>
                </a:path>
                <a:path w="628650" h="178435">
                  <a:moveTo>
                    <a:pt x="626300" y="145585"/>
                  </a:moveTo>
                  <a:lnTo>
                    <a:pt x="585938" y="145585"/>
                  </a:lnTo>
                  <a:lnTo>
                    <a:pt x="578401" y="142944"/>
                  </a:lnTo>
                  <a:lnTo>
                    <a:pt x="567380" y="132361"/>
                  </a:lnTo>
                  <a:lnTo>
                    <a:pt x="564632" y="125033"/>
                  </a:lnTo>
                  <a:lnTo>
                    <a:pt x="564632" y="61083"/>
                  </a:lnTo>
                  <a:lnTo>
                    <a:pt x="588390" y="61083"/>
                  </a:lnTo>
                  <a:lnTo>
                    <a:pt x="588390" y="118503"/>
                  </a:lnTo>
                  <a:lnTo>
                    <a:pt x="588906" y="120488"/>
                  </a:lnTo>
                  <a:lnTo>
                    <a:pt x="590992" y="122720"/>
                  </a:lnTo>
                  <a:lnTo>
                    <a:pt x="592843" y="123272"/>
                  </a:lnTo>
                  <a:lnTo>
                    <a:pt x="626300" y="123272"/>
                  </a:lnTo>
                  <a:lnTo>
                    <a:pt x="626300" y="145585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619" y="2204514"/>
              <a:ext cx="196966" cy="11041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29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499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580" y="2029484"/>
            <a:ext cx="4462780" cy="3751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6735" indent="756920">
              <a:lnSpc>
                <a:spcPct val="143900"/>
              </a:lnSpc>
              <a:spcBef>
                <a:spcPts val="95"/>
              </a:spcBef>
              <a:tabLst>
                <a:tab pos="3042285" algn="l"/>
              </a:tabLst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40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400" spc="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04182D"/>
                </a:solidFill>
                <a:latin typeface="Courier New"/>
                <a:cs typeface="Courier New"/>
              </a:rPr>
              <a:t>pop)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400">
              <a:latin typeface="Courier New"/>
              <a:cs typeface="Courier New"/>
            </a:endParaRPr>
          </a:p>
          <a:p>
            <a:pPr marL="12700" marR="5080">
              <a:lnSpc>
                <a:spcPct val="150300"/>
              </a:lnSpc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plt.xlabel(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'Year'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 plt.ylabel(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'Population'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plt.title(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'World</a:t>
            </a:r>
            <a:r>
              <a:rPr sz="1400" spc="5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Population</a:t>
            </a:r>
            <a:r>
              <a:rPr sz="1400" spc="6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Projections'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plt.yticks([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4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6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8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BE2F72"/>
                </a:solidFill>
                <a:latin typeface="Courier New"/>
                <a:cs typeface="Courier New"/>
              </a:rPr>
              <a:t>10</a:t>
            </a:r>
            <a:r>
              <a:rPr sz="1400" spc="-20" dirty="0">
                <a:solidFill>
                  <a:srgbClr val="04182D"/>
                </a:solidFill>
                <a:latin typeface="Courier New"/>
                <a:cs typeface="Courier New"/>
              </a:rPr>
              <a:t>])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9728" y="1473137"/>
            <a:ext cx="4419830" cy="3522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DABFAF-BFEE-3C55-5BFE-3A3D0FC6E1CF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05AB15F4-2138-7A65-B46B-90F51671577E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61"/>
            <a:ext cx="136525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0" dirty="0"/>
              <a:t>Ticks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04"/>
            <a:ext cx="4790440" cy="3930650"/>
            <a:chOff x="491289" y="1985604"/>
            <a:chExt cx="4790440" cy="3930650"/>
          </a:xfrm>
        </p:grpSpPr>
        <p:sp>
          <p:nvSpPr>
            <p:cNvPr id="4" name="object 4"/>
            <p:cNvSpPr/>
            <p:nvPr/>
          </p:nvSpPr>
          <p:spPr>
            <a:xfrm>
              <a:off x="491289" y="1985604"/>
              <a:ext cx="4790440" cy="3930650"/>
            </a:xfrm>
            <a:custGeom>
              <a:avLst/>
              <a:gdLst/>
              <a:ahLst/>
              <a:cxnLst/>
              <a:rect l="l" t="t" r="r" b="b"/>
              <a:pathLst>
                <a:path w="4790440" h="3930650">
                  <a:moveTo>
                    <a:pt x="4713575" y="3930316"/>
                  </a:moveTo>
                  <a:lnTo>
                    <a:pt x="76506" y="3930316"/>
                  </a:lnTo>
                  <a:lnTo>
                    <a:pt x="71179" y="3929784"/>
                  </a:lnTo>
                  <a:lnTo>
                    <a:pt x="31919" y="3913530"/>
                  </a:lnTo>
                  <a:lnTo>
                    <a:pt x="4175" y="3874800"/>
                  </a:lnTo>
                  <a:lnTo>
                    <a:pt x="0" y="3853818"/>
                  </a:lnTo>
                  <a:lnTo>
                    <a:pt x="0" y="3848434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3853818"/>
                  </a:lnTo>
                  <a:lnTo>
                    <a:pt x="4773287" y="3898403"/>
                  </a:lnTo>
                  <a:lnTo>
                    <a:pt x="4734557" y="3926140"/>
                  </a:lnTo>
                  <a:lnTo>
                    <a:pt x="4718897" y="3929784"/>
                  </a:lnTo>
                  <a:lnTo>
                    <a:pt x="4713575" y="3930316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738" y="2167546"/>
              <a:ext cx="628650" cy="178435"/>
            </a:xfrm>
            <a:custGeom>
              <a:avLst/>
              <a:gdLst/>
              <a:ahLst/>
              <a:cxnLst/>
              <a:rect l="l" t="t" r="r" b="b"/>
              <a:pathLst>
                <a:path w="628650" h="178435">
                  <a:moveTo>
                    <a:pt x="51515" y="29129"/>
                  </a:moveTo>
                  <a:lnTo>
                    <a:pt x="38879" y="29129"/>
                  </a:lnTo>
                  <a:lnTo>
                    <a:pt x="35147" y="27819"/>
                  </a:lnTo>
                  <a:lnTo>
                    <a:pt x="29415" y="22558"/>
                  </a:lnTo>
                  <a:lnTo>
                    <a:pt x="27991" y="19057"/>
                  </a:lnTo>
                  <a:lnTo>
                    <a:pt x="27991" y="10398"/>
                  </a:lnTo>
                  <a:lnTo>
                    <a:pt x="29446" y="6878"/>
                  </a:lnTo>
                  <a:lnTo>
                    <a:pt x="35264" y="1371"/>
                  </a:lnTo>
                  <a:lnTo>
                    <a:pt x="38967" y="0"/>
                  </a:lnTo>
                  <a:lnTo>
                    <a:pt x="51573" y="0"/>
                  </a:lnTo>
                  <a:lnTo>
                    <a:pt x="55276" y="1371"/>
                  </a:lnTo>
                  <a:lnTo>
                    <a:pt x="61093" y="6878"/>
                  </a:lnTo>
                  <a:lnTo>
                    <a:pt x="62549" y="10398"/>
                  </a:lnTo>
                  <a:lnTo>
                    <a:pt x="62549" y="19057"/>
                  </a:lnTo>
                  <a:lnTo>
                    <a:pt x="61096" y="22558"/>
                  </a:lnTo>
                  <a:lnTo>
                    <a:pt x="55202" y="27819"/>
                  </a:lnTo>
                  <a:lnTo>
                    <a:pt x="51515" y="29129"/>
                  </a:lnTo>
                  <a:close/>
                </a:path>
                <a:path w="628650" h="178435">
                  <a:moveTo>
                    <a:pt x="58934" y="123272"/>
                  </a:moveTo>
                  <a:lnTo>
                    <a:pt x="35176" y="123272"/>
                  </a:lnTo>
                  <a:lnTo>
                    <a:pt x="35176" y="61083"/>
                  </a:lnTo>
                  <a:lnTo>
                    <a:pt x="4497" y="61083"/>
                  </a:lnTo>
                  <a:lnTo>
                    <a:pt x="4497" y="38791"/>
                  </a:lnTo>
                  <a:lnTo>
                    <a:pt x="58934" y="38791"/>
                  </a:lnTo>
                  <a:lnTo>
                    <a:pt x="58934" y="123272"/>
                  </a:lnTo>
                  <a:close/>
                </a:path>
                <a:path w="628650" h="178435">
                  <a:moveTo>
                    <a:pt x="92346" y="145585"/>
                  </a:moveTo>
                  <a:lnTo>
                    <a:pt x="0" y="145585"/>
                  </a:lnTo>
                  <a:lnTo>
                    <a:pt x="0" y="123272"/>
                  </a:lnTo>
                  <a:lnTo>
                    <a:pt x="92346" y="123272"/>
                  </a:lnTo>
                  <a:lnTo>
                    <a:pt x="92346" y="145585"/>
                  </a:lnTo>
                  <a:close/>
                </a:path>
                <a:path w="628650" h="178435">
                  <a:moveTo>
                    <a:pt x="157084" y="53407"/>
                  </a:moveTo>
                  <a:lnTo>
                    <a:pt x="124767" y="53407"/>
                  </a:lnTo>
                  <a:lnTo>
                    <a:pt x="126798" y="42359"/>
                  </a:lnTo>
                  <a:lnTo>
                    <a:pt x="130897" y="38791"/>
                  </a:lnTo>
                  <a:lnTo>
                    <a:pt x="131491" y="38422"/>
                  </a:lnTo>
                  <a:lnTo>
                    <a:pt x="135595" y="36969"/>
                  </a:lnTo>
                  <a:lnTo>
                    <a:pt x="145851" y="36969"/>
                  </a:lnTo>
                  <a:lnTo>
                    <a:pt x="150054" y="38422"/>
                  </a:lnTo>
                  <a:lnTo>
                    <a:pt x="156901" y="44216"/>
                  </a:lnTo>
                  <a:lnTo>
                    <a:pt x="157252" y="45199"/>
                  </a:lnTo>
                  <a:lnTo>
                    <a:pt x="156257" y="48289"/>
                  </a:lnTo>
                  <a:lnTo>
                    <a:pt x="156185" y="48514"/>
                  </a:lnTo>
                  <a:lnTo>
                    <a:pt x="156554" y="50684"/>
                  </a:lnTo>
                  <a:lnTo>
                    <a:pt x="157044" y="53202"/>
                  </a:lnTo>
                  <a:lnTo>
                    <a:pt x="157084" y="53407"/>
                  </a:lnTo>
                  <a:close/>
                </a:path>
                <a:path w="628650" h="178435">
                  <a:moveTo>
                    <a:pt x="196412" y="53407"/>
                  </a:moveTo>
                  <a:lnTo>
                    <a:pt x="157841" y="53407"/>
                  </a:lnTo>
                  <a:lnTo>
                    <a:pt x="158332" y="48514"/>
                  </a:lnTo>
                  <a:lnTo>
                    <a:pt x="158354" y="48289"/>
                  </a:lnTo>
                  <a:lnTo>
                    <a:pt x="157252" y="45199"/>
                  </a:lnTo>
                  <a:lnTo>
                    <a:pt x="157443" y="44604"/>
                  </a:lnTo>
                  <a:lnTo>
                    <a:pt x="164250" y="38791"/>
                  </a:lnTo>
                  <a:lnTo>
                    <a:pt x="164821" y="38422"/>
                  </a:lnTo>
                  <a:lnTo>
                    <a:pt x="169007" y="36969"/>
                  </a:lnTo>
                  <a:lnTo>
                    <a:pt x="181672" y="36969"/>
                  </a:lnTo>
                  <a:lnTo>
                    <a:pt x="187418" y="39712"/>
                  </a:lnTo>
                  <a:lnTo>
                    <a:pt x="195617" y="50684"/>
                  </a:lnTo>
                  <a:lnTo>
                    <a:pt x="196352" y="53202"/>
                  </a:lnTo>
                  <a:lnTo>
                    <a:pt x="196412" y="53407"/>
                  </a:lnTo>
                  <a:close/>
                </a:path>
                <a:path w="628650" h="178435">
                  <a:moveTo>
                    <a:pt x="128161" y="145585"/>
                  </a:moveTo>
                  <a:lnTo>
                    <a:pt x="105680" y="145585"/>
                  </a:lnTo>
                  <a:lnTo>
                    <a:pt x="105680" y="38791"/>
                  </a:lnTo>
                  <a:lnTo>
                    <a:pt x="127454" y="38791"/>
                  </a:lnTo>
                  <a:lnTo>
                    <a:pt x="126798" y="42359"/>
                  </a:lnTo>
                  <a:lnTo>
                    <a:pt x="124219" y="44604"/>
                  </a:lnTo>
                  <a:lnTo>
                    <a:pt x="123965" y="45199"/>
                  </a:lnTo>
                  <a:lnTo>
                    <a:pt x="122905" y="48289"/>
                  </a:lnTo>
                  <a:lnTo>
                    <a:pt x="122828" y="48514"/>
                  </a:lnTo>
                  <a:lnTo>
                    <a:pt x="123708" y="53202"/>
                  </a:lnTo>
                  <a:lnTo>
                    <a:pt x="124767" y="53407"/>
                  </a:lnTo>
                  <a:lnTo>
                    <a:pt x="196412" y="53407"/>
                  </a:lnTo>
                  <a:lnTo>
                    <a:pt x="197447" y="56948"/>
                  </a:lnTo>
                  <a:lnTo>
                    <a:pt x="132494" y="56948"/>
                  </a:lnTo>
                  <a:lnTo>
                    <a:pt x="130908" y="57644"/>
                  </a:lnTo>
                  <a:lnTo>
                    <a:pt x="128705" y="60449"/>
                  </a:lnTo>
                  <a:lnTo>
                    <a:pt x="128161" y="62762"/>
                  </a:lnTo>
                  <a:lnTo>
                    <a:pt x="128161" y="145585"/>
                  </a:lnTo>
                  <a:close/>
                </a:path>
                <a:path w="628650" h="178435">
                  <a:moveTo>
                    <a:pt x="124767" y="53407"/>
                  </a:moveTo>
                  <a:lnTo>
                    <a:pt x="123708" y="53202"/>
                  </a:lnTo>
                  <a:lnTo>
                    <a:pt x="122828" y="48514"/>
                  </a:lnTo>
                  <a:lnTo>
                    <a:pt x="123965" y="45199"/>
                  </a:lnTo>
                  <a:lnTo>
                    <a:pt x="124219" y="44604"/>
                  </a:lnTo>
                  <a:lnTo>
                    <a:pt x="126798" y="42359"/>
                  </a:lnTo>
                  <a:lnTo>
                    <a:pt x="124804" y="53202"/>
                  </a:lnTo>
                  <a:lnTo>
                    <a:pt x="124767" y="53407"/>
                  </a:lnTo>
                  <a:close/>
                </a:path>
                <a:path w="628650" h="178435">
                  <a:moveTo>
                    <a:pt x="157841" y="53407"/>
                  </a:moveTo>
                  <a:lnTo>
                    <a:pt x="157084" y="53407"/>
                  </a:lnTo>
                  <a:lnTo>
                    <a:pt x="156554" y="50684"/>
                  </a:lnTo>
                  <a:lnTo>
                    <a:pt x="156185" y="48514"/>
                  </a:lnTo>
                  <a:lnTo>
                    <a:pt x="157252" y="45199"/>
                  </a:lnTo>
                  <a:lnTo>
                    <a:pt x="158354" y="48289"/>
                  </a:lnTo>
                  <a:lnTo>
                    <a:pt x="157861" y="53202"/>
                  </a:lnTo>
                  <a:lnTo>
                    <a:pt x="157841" y="53407"/>
                  </a:lnTo>
                  <a:close/>
                </a:path>
                <a:path w="628650" h="178435">
                  <a:moveTo>
                    <a:pt x="161924" y="145585"/>
                  </a:moveTo>
                  <a:lnTo>
                    <a:pt x="141427" y="145585"/>
                  </a:lnTo>
                  <a:lnTo>
                    <a:pt x="141369" y="62762"/>
                  </a:lnTo>
                  <a:lnTo>
                    <a:pt x="140659" y="60449"/>
                  </a:lnTo>
                  <a:lnTo>
                    <a:pt x="138322" y="57644"/>
                  </a:lnTo>
                  <a:lnTo>
                    <a:pt x="136727" y="56948"/>
                  </a:lnTo>
                  <a:lnTo>
                    <a:pt x="166584" y="56948"/>
                  </a:lnTo>
                  <a:lnTo>
                    <a:pt x="164985" y="57644"/>
                  </a:lnTo>
                  <a:lnTo>
                    <a:pt x="162580" y="60449"/>
                  </a:lnTo>
                  <a:lnTo>
                    <a:pt x="161940" y="62762"/>
                  </a:lnTo>
                  <a:lnTo>
                    <a:pt x="161924" y="145585"/>
                  </a:lnTo>
                  <a:close/>
                </a:path>
                <a:path w="628650" h="178435">
                  <a:moveTo>
                    <a:pt x="197674" y="145585"/>
                  </a:moveTo>
                  <a:lnTo>
                    <a:pt x="175193" y="145585"/>
                  </a:lnTo>
                  <a:lnTo>
                    <a:pt x="175145" y="62762"/>
                  </a:lnTo>
                  <a:lnTo>
                    <a:pt x="174511" y="60449"/>
                  </a:lnTo>
                  <a:lnTo>
                    <a:pt x="172342" y="57644"/>
                  </a:lnTo>
                  <a:lnTo>
                    <a:pt x="170815" y="56948"/>
                  </a:lnTo>
                  <a:lnTo>
                    <a:pt x="197447" y="56948"/>
                  </a:lnTo>
                  <a:lnTo>
                    <a:pt x="197650" y="57644"/>
                  </a:lnTo>
                  <a:lnTo>
                    <a:pt x="197674" y="145585"/>
                  </a:lnTo>
                  <a:close/>
                </a:path>
                <a:path w="628650" h="178435">
                  <a:moveTo>
                    <a:pt x="249526" y="61226"/>
                  </a:moveTo>
                  <a:lnTo>
                    <a:pt x="238828" y="61226"/>
                  </a:lnTo>
                  <a:lnTo>
                    <a:pt x="241184" y="46212"/>
                  </a:lnTo>
                  <a:lnTo>
                    <a:pt x="250635" y="39098"/>
                  </a:lnTo>
                  <a:lnTo>
                    <a:pt x="257599" y="36969"/>
                  </a:lnTo>
                  <a:lnTo>
                    <a:pt x="265885" y="36969"/>
                  </a:lnTo>
                  <a:lnTo>
                    <a:pt x="298446" y="58565"/>
                  </a:lnTo>
                  <a:lnTo>
                    <a:pt x="254821" y="58565"/>
                  </a:lnTo>
                  <a:lnTo>
                    <a:pt x="250594" y="60223"/>
                  </a:lnTo>
                  <a:lnTo>
                    <a:pt x="249726" y="61012"/>
                  </a:lnTo>
                  <a:lnTo>
                    <a:pt x="249526" y="61226"/>
                  </a:lnTo>
                  <a:close/>
                </a:path>
                <a:path w="628650" h="178435">
                  <a:moveTo>
                    <a:pt x="242349" y="178071"/>
                  </a:moveTo>
                  <a:lnTo>
                    <a:pt x="218634" y="178071"/>
                  </a:lnTo>
                  <a:lnTo>
                    <a:pt x="218634" y="38791"/>
                  </a:lnTo>
                  <a:lnTo>
                    <a:pt x="242349" y="38791"/>
                  </a:lnTo>
                  <a:lnTo>
                    <a:pt x="241184" y="46212"/>
                  </a:lnTo>
                  <a:lnTo>
                    <a:pt x="239350" y="47593"/>
                  </a:lnTo>
                  <a:lnTo>
                    <a:pt x="237221" y="53550"/>
                  </a:lnTo>
                  <a:lnTo>
                    <a:pt x="238562" y="61012"/>
                  </a:lnTo>
                  <a:lnTo>
                    <a:pt x="238600" y="61226"/>
                  </a:lnTo>
                  <a:lnTo>
                    <a:pt x="249526" y="61226"/>
                  </a:lnTo>
                  <a:lnTo>
                    <a:pt x="243949" y="67204"/>
                  </a:lnTo>
                  <a:lnTo>
                    <a:pt x="242435" y="71892"/>
                  </a:lnTo>
                  <a:lnTo>
                    <a:pt x="242434" y="112464"/>
                  </a:lnTo>
                  <a:lnTo>
                    <a:pt x="243949" y="117172"/>
                  </a:lnTo>
                  <a:lnTo>
                    <a:pt x="249681" y="123316"/>
                  </a:lnTo>
                  <a:lnTo>
                    <a:pt x="238283" y="123316"/>
                  </a:lnTo>
                  <a:lnTo>
                    <a:pt x="237190" y="130269"/>
                  </a:lnTo>
                  <a:lnTo>
                    <a:pt x="237102" y="130826"/>
                  </a:lnTo>
                  <a:lnTo>
                    <a:pt x="239335" y="136639"/>
                  </a:lnTo>
                  <a:lnTo>
                    <a:pt x="241167" y="138049"/>
                  </a:lnTo>
                  <a:lnTo>
                    <a:pt x="242221" y="144610"/>
                  </a:lnTo>
                  <a:lnTo>
                    <a:pt x="242232" y="147386"/>
                  </a:lnTo>
                  <a:lnTo>
                    <a:pt x="242349" y="178071"/>
                  </a:lnTo>
                  <a:close/>
                </a:path>
                <a:path w="628650" h="178435">
                  <a:moveTo>
                    <a:pt x="238828" y="61226"/>
                  </a:moveTo>
                  <a:lnTo>
                    <a:pt x="238600" y="61226"/>
                  </a:lnTo>
                  <a:lnTo>
                    <a:pt x="237319" y="54095"/>
                  </a:lnTo>
                  <a:lnTo>
                    <a:pt x="237221" y="53550"/>
                  </a:lnTo>
                  <a:lnTo>
                    <a:pt x="239350" y="47593"/>
                  </a:lnTo>
                  <a:lnTo>
                    <a:pt x="241184" y="46212"/>
                  </a:lnTo>
                  <a:lnTo>
                    <a:pt x="238985" y="60223"/>
                  </a:lnTo>
                  <a:lnTo>
                    <a:pt x="238862" y="61012"/>
                  </a:lnTo>
                  <a:lnTo>
                    <a:pt x="238828" y="61226"/>
                  </a:lnTo>
                  <a:close/>
                </a:path>
                <a:path w="628650" h="178435">
                  <a:moveTo>
                    <a:pt x="298439" y="125790"/>
                  </a:moveTo>
                  <a:lnTo>
                    <a:pt x="266254" y="125790"/>
                  </a:lnTo>
                  <a:lnTo>
                    <a:pt x="270717" y="124071"/>
                  </a:lnTo>
                  <a:lnTo>
                    <a:pt x="276714" y="117500"/>
                  </a:lnTo>
                  <a:lnTo>
                    <a:pt x="278229" y="112464"/>
                  </a:lnTo>
                  <a:lnTo>
                    <a:pt x="278229" y="71892"/>
                  </a:lnTo>
                  <a:lnTo>
                    <a:pt x="276813" y="67204"/>
                  </a:lnTo>
                  <a:lnTo>
                    <a:pt x="276714" y="66876"/>
                  </a:lnTo>
                  <a:lnTo>
                    <a:pt x="270661" y="60223"/>
                  </a:lnTo>
                  <a:lnTo>
                    <a:pt x="266254" y="58565"/>
                  </a:lnTo>
                  <a:lnTo>
                    <a:pt x="298446" y="58565"/>
                  </a:lnTo>
                  <a:lnTo>
                    <a:pt x="299518" y="61012"/>
                  </a:lnTo>
                  <a:lnTo>
                    <a:pt x="301336" y="68834"/>
                  </a:lnTo>
                  <a:lnTo>
                    <a:pt x="301942" y="77562"/>
                  </a:lnTo>
                  <a:lnTo>
                    <a:pt x="301942" y="106609"/>
                  </a:lnTo>
                  <a:lnTo>
                    <a:pt x="301336" y="115430"/>
                  </a:lnTo>
                  <a:lnTo>
                    <a:pt x="299518" y="123316"/>
                  </a:lnTo>
                  <a:lnTo>
                    <a:pt x="298439" y="125790"/>
                  </a:lnTo>
                  <a:close/>
                </a:path>
                <a:path w="628650" h="178435">
                  <a:moveTo>
                    <a:pt x="241167" y="138049"/>
                  </a:moveTo>
                  <a:lnTo>
                    <a:pt x="239335" y="136639"/>
                  </a:lnTo>
                  <a:lnTo>
                    <a:pt x="237102" y="130826"/>
                  </a:lnTo>
                  <a:lnTo>
                    <a:pt x="238165" y="124071"/>
                  </a:lnTo>
                  <a:lnTo>
                    <a:pt x="238283" y="123316"/>
                  </a:lnTo>
                  <a:lnTo>
                    <a:pt x="238799" y="123316"/>
                  </a:lnTo>
                  <a:lnTo>
                    <a:pt x="241167" y="138049"/>
                  </a:lnTo>
                  <a:close/>
                </a:path>
                <a:path w="628650" h="178435">
                  <a:moveTo>
                    <a:pt x="265885" y="147386"/>
                  </a:moveTo>
                  <a:lnTo>
                    <a:pt x="257570" y="147386"/>
                  </a:lnTo>
                  <a:lnTo>
                    <a:pt x="250590" y="145237"/>
                  </a:lnTo>
                  <a:lnTo>
                    <a:pt x="241167" y="138049"/>
                  </a:lnTo>
                  <a:lnTo>
                    <a:pt x="238920" y="124071"/>
                  </a:lnTo>
                  <a:lnTo>
                    <a:pt x="238799" y="123316"/>
                  </a:lnTo>
                  <a:lnTo>
                    <a:pt x="249681" y="123316"/>
                  </a:lnTo>
                  <a:lnTo>
                    <a:pt x="250385" y="124071"/>
                  </a:lnTo>
                  <a:lnTo>
                    <a:pt x="254821" y="125790"/>
                  </a:lnTo>
                  <a:lnTo>
                    <a:pt x="298439" y="125790"/>
                  </a:lnTo>
                  <a:lnTo>
                    <a:pt x="296488" y="130269"/>
                  </a:lnTo>
                  <a:lnTo>
                    <a:pt x="292245" y="136291"/>
                  </a:lnTo>
                  <a:lnTo>
                    <a:pt x="287177" y="140959"/>
                  </a:lnTo>
                  <a:lnTo>
                    <a:pt x="280829" y="144610"/>
                  </a:lnTo>
                  <a:lnTo>
                    <a:pt x="273798" y="146692"/>
                  </a:lnTo>
                  <a:lnTo>
                    <a:pt x="265885" y="147386"/>
                  </a:lnTo>
                  <a:close/>
                </a:path>
                <a:path w="628650" h="178435">
                  <a:moveTo>
                    <a:pt x="368172" y="147386"/>
                  </a:moveTo>
                  <a:lnTo>
                    <a:pt x="332517" y="130094"/>
                  </a:lnTo>
                  <a:lnTo>
                    <a:pt x="326120" y="105729"/>
                  </a:lnTo>
                  <a:lnTo>
                    <a:pt x="326134" y="78442"/>
                  </a:lnTo>
                  <a:lnTo>
                    <a:pt x="343692" y="43273"/>
                  </a:lnTo>
                  <a:lnTo>
                    <a:pt x="368172" y="36969"/>
                  </a:lnTo>
                  <a:lnTo>
                    <a:pt x="377291" y="37671"/>
                  </a:lnTo>
                  <a:lnTo>
                    <a:pt x="406113" y="58934"/>
                  </a:lnTo>
                  <a:lnTo>
                    <a:pt x="362147" y="58934"/>
                  </a:lnTo>
                  <a:lnTo>
                    <a:pt x="357593" y="60571"/>
                  </a:lnTo>
                  <a:lnTo>
                    <a:pt x="351421" y="67122"/>
                  </a:lnTo>
                  <a:lnTo>
                    <a:pt x="349880" y="72055"/>
                  </a:lnTo>
                  <a:lnTo>
                    <a:pt x="349880" y="112321"/>
                  </a:lnTo>
                  <a:lnTo>
                    <a:pt x="351421" y="117254"/>
                  </a:lnTo>
                  <a:lnTo>
                    <a:pt x="357593" y="123804"/>
                  </a:lnTo>
                  <a:lnTo>
                    <a:pt x="362147" y="125442"/>
                  </a:lnTo>
                  <a:lnTo>
                    <a:pt x="406092" y="125442"/>
                  </a:lnTo>
                  <a:lnTo>
                    <a:pt x="403758" y="130094"/>
                  </a:lnTo>
                  <a:lnTo>
                    <a:pt x="398763" y="136189"/>
                  </a:lnTo>
                  <a:lnTo>
                    <a:pt x="392586" y="141091"/>
                  </a:lnTo>
                  <a:lnTo>
                    <a:pt x="385429" y="144590"/>
                  </a:lnTo>
                  <a:lnTo>
                    <a:pt x="377291" y="146687"/>
                  </a:lnTo>
                  <a:lnTo>
                    <a:pt x="368172" y="147386"/>
                  </a:lnTo>
                  <a:close/>
                </a:path>
                <a:path w="628650" h="178435">
                  <a:moveTo>
                    <a:pt x="406092" y="125442"/>
                  </a:moveTo>
                  <a:lnTo>
                    <a:pt x="374166" y="125442"/>
                  </a:lnTo>
                  <a:lnTo>
                    <a:pt x="378706" y="123804"/>
                  </a:lnTo>
                  <a:lnTo>
                    <a:pt x="384906" y="117254"/>
                  </a:lnTo>
                  <a:lnTo>
                    <a:pt x="386464" y="112321"/>
                  </a:lnTo>
                  <a:lnTo>
                    <a:pt x="386464" y="72055"/>
                  </a:lnTo>
                  <a:lnTo>
                    <a:pt x="384906" y="67122"/>
                  </a:lnTo>
                  <a:lnTo>
                    <a:pt x="381793" y="63867"/>
                  </a:lnTo>
                  <a:lnTo>
                    <a:pt x="378706" y="60571"/>
                  </a:lnTo>
                  <a:lnTo>
                    <a:pt x="374166" y="58934"/>
                  </a:lnTo>
                  <a:lnTo>
                    <a:pt x="406113" y="58934"/>
                  </a:lnTo>
                  <a:lnTo>
                    <a:pt x="407325" y="61339"/>
                  </a:lnTo>
                  <a:lnTo>
                    <a:pt x="409466" y="69399"/>
                  </a:lnTo>
                  <a:lnTo>
                    <a:pt x="410179" y="78442"/>
                  </a:lnTo>
                  <a:lnTo>
                    <a:pt x="410179" y="105729"/>
                  </a:lnTo>
                  <a:lnTo>
                    <a:pt x="409466" y="114864"/>
                  </a:lnTo>
                  <a:lnTo>
                    <a:pt x="407325" y="122986"/>
                  </a:lnTo>
                  <a:lnTo>
                    <a:pt x="406092" y="125442"/>
                  </a:lnTo>
                  <a:close/>
                </a:path>
                <a:path w="628650" h="178435">
                  <a:moveTo>
                    <a:pt x="470051" y="60244"/>
                  </a:moveTo>
                  <a:lnTo>
                    <a:pt x="458160" y="60244"/>
                  </a:lnTo>
                  <a:lnTo>
                    <a:pt x="460540" y="50061"/>
                  </a:lnTo>
                  <a:lnTo>
                    <a:pt x="465697" y="42788"/>
                  </a:lnTo>
                  <a:lnTo>
                    <a:pt x="473631" y="38424"/>
                  </a:lnTo>
                  <a:lnTo>
                    <a:pt x="484343" y="36969"/>
                  </a:lnTo>
                  <a:lnTo>
                    <a:pt x="492569" y="37656"/>
                  </a:lnTo>
                  <a:lnTo>
                    <a:pt x="518598" y="58217"/>
                  </a:lnTo>
                  <a:lnTo>
                    <a:pt x="474792" y="58217"/>
                  </a:lnTo>
                  <a:lnTo>
                    <a:pt x="470401" y="59937"/>
                  </a:lnTo>
                  <a:lnTo>
                    <a:pt x="470051" y="60244"/>
                  </a:lnTo>
                  <a:close/>
                </a:path>
                <a:path w="628650" h="178435">
                  <a:moveTo>
                    <a:pt x="462258" y="145585"/>
                  </a:moveTo>
                  <a:lnTo>
                    <a:pt x="438545" y="145585"/>
                  </a:lnTo>
                  <a:lnTo>
                    <a:pt x="438545" y="38791"/>
                  </a:lnTo>
                  <a:lnTo>
                    <a:pt x="461906" y="38791"/>
                  </a:lnTo>
                  <a:lnTo>
                    <a:pt x="458213" y="59937"/>
                  </a:lnTo>
                  <a:lnTo>
                    <a:pt x="458160" y="60244"/>
                  </a:lnTo>
                  <a:lnTo>
                    <a:pt x="470051" y="60244"/>
                  </a:lnTo>
                  <a:lnTo>
                    <a:pt x="463993" y="66815"/>
                  </a:lnTo>
                  <a:lnTo>
                    <a:pt x="463365" y="68524"/>
                  </a:lnTo>
                  <a:lnTo>
                    <a:pt x="462297" y="71892"/>
                  </a:lnTo>
                  <a:lnTo>
                    <a:pt x="462258" y="145585"/>
                  </a:lnTo>
                  <a:close/>
                </a:path>
                <a:path w="628650" h="178435">
                  <a:moveTo>
                    <a:pt x="522384" y="86917"/>
                  </a:moveTo>
                  <a:lnTo>
                    <a:pt x="498669" y="86917"/>
                  </a:lnTo>
                  <a:lnTo>
                    <a:pt x="498669" y="71892"/>
                  </a:lnTo>
                  <a:lnTo>
                    <a:pt x="497111" y="66815"/>
                  </a:lnTo>
                  <a:lnTo>
                    <a:pt x="490910" y="59937"/>
                  </a:lnTo>
                  <a:lnTo>
                    <a:pt x="486429" y="58217"/>
                  </a:lnTo>
                  <a:lnTo>
                    <a:pt x="518598" y="58217"/>
                  </a:lnTo>
                  <a:lnTo>
                    <a:pt x="519794" y="60751"/>
                  </a:lnTo>
                  <a:lnTo>
                    <a:pt x="521736" y="68524"/>
                  </a:lnTo>
                  <a:lnTo>
                    <a:pt x="522384" y="77214"/>
                  </a:lnTo>
                  <a:lnTo>
                    <a:pt x="522384" y="86917"/>
                  </a:lnTo>
                  <a:close/>
                </a:path>
                <a:path w="628650" h="178435">
                  <a:moveTo>
                    <a:pt x="588390" y="38791"/>
                  </a:moveTo>
                  <a:lnTo>
                    <a:pt x="564632" y="38791"/>
                  </a:lnTo>
                  <a:lnTo>
                    <a:pt x="564632" y="11709"/>
                  </a:lnTo>
                  <a:lnTo>
                    <a:pt x="588390" y="11709"/>
                  </a:lnTo>
                  <a:lnTo>
                    <a:pt x="588390" y="38791"/>
                  </a:lnTo>
                  <a:close/>
                </a:path>
                <a:path w="628650" h="178435">
                  <a:moveTo>
                    <a:pt x="628107" y="61083"/>
                  </a:moveTo>
                  <a:lnTo>
                    <a:pt x="536641" y="61083"/>
                  </a:lnTo>
                  <a:lnTo>
                    <a:pt x="536641" y="38791"/>
                  </a:lnTo>
                  <a:lnTo>
                    <a:pt x="628107" y="38791"/>
                  </a:lnTo>
                  <a:lnTo>
                    <a:pt x="628107" y="61083"/>
                  </a:lnTo>
                  <a:close/>
                </a:path>
                <a:path w="628650" h="178435">
                  <a:moveTo>
                    <a:pt x="626300" y="145585"/>
                  </a:moveTo>
                  <a:lnTo>
                    <a:pt x="585938" y="145585"/>
                  </a:lnTo>
                  <a:lnTo>
                    <a:pt x="578401" y="142944"/>
                  </a:lnTo>
                  <a:lnTo>
                    <a:pt x="567380" y="132361"/>
                  </a:lnTo>
                  <a:lnTo>
                    <a:pt x="564632" y="125033"/>
                  </a:lnTo>
                  <a:lnTo>
                    <a:pt x="564632" y="61083"/>
                  </a:lnTo>
                  <a:lnTo>
                    <a:pt x="588390" y="61083"/>
                  </a:lnTo>
                  <a:lnTo>
                    <a:pt x="588390" y="118503"/>
                  </a:lnTo>
                  <a:lnTo>
                    <a:pt x="588906" y="120488"/>
                  </a:lnTo>
                  <a:lnTo>
                    <a:pt x="590992" y="122720"/>
                  </a:lnTo>
                  <a:lnTo>
                    <a:pt x="592843" y="123272"/>
                  </a:lnTo>
                  <a:lnTo>
                    <a:pt x="626300" y="123272"/>
                  </a:lnTo>
                  <a:lnTo>
                    <a:pt x="626300" y="145585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619" y="2204515"/>
              <a:ext cx="196966" cy="11041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29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500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580" y="2029485"/>
            <a:ext cx="4462780" cy="3751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6735" indent="756920">
              <a:lnSpc>
                <a:spcPct val="143900"/>
              </a:lnSpc>
              <a:spcBef>
                <a:spcPts val="95"/>
              </a:spcBef>
              <a:tabLst>
                <a:tab pos="3042285" algn="l"/>
              </a:tabLst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40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3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400" spc="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04182D"/>
                </a:solidFill>
                <a:latin typeface="Courier New"/>
                <a:cs typeface="Courier New"/>
              </a:rPr>
              <a:t>pop)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400">
              <a:latin typeface="Courier New"/>
              <a:cs typeface="Courier New"/>
            </a:endParaRPr>
          </a:p>
          <a:p>
            <a:pPr marL="12700" marR="5080">
              <a:lnSpc>
                <a:spcPct val="150300"/>
              </a:lnSpc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plt.xlabel(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'Year'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 plt.ylabel(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'Population'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r>
              <a:rPr sz="1400" spc="500" dirty="0">
                <a:solidFill>
                  <a:srgbClr val="04182D"/>
                </a:solidFill>
                <a:latin typeface="Courier New"/>
                <a:cs typeface="Courier New"/>
              </a:rPr>
              <a:t> 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plt.title(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'World</a:t>
            </a:r>
            <a:r>
              <a:rPr sz="1400" spc="5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Population</a:t>
            </a:r>
            <a:r>
              <a:rPr sz="1400" spc="6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BE2F72"/>
                </a:solidFill>
                <a:latin typeface="Courier New"/>
                <a:cs typeface="Courier New"/>
              </a:rPr>
              <a:t>Projections'</a:t>
            </a: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plt.yticks([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2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4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6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BE2F72"/>
                </a:solidFill>
                <a:latin typeface="Courier New"/>
                <a:cs typeface="Courier New"/>
              </a:rPr>
              <a:t>8</a:t>
            </a:r>
            <a:r>
              <a:rPr sz="140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400" spc="2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400" spc="-20" dirty="0">
                <a:solidFill>
                  <a:srgbClr val="BE2F72"/>
                </a:solidFill>
                <a:latin typeface="Courier New"/>
                <a:cs typeface="Courier New"/>
              </a:rPr>
              <a:t>10</a:t>
            </a:r>
            <a:r>
              <a:rPr sz="1400" spc="-20" dirty="0">
                <a:solidFill>
                  <a:srgbClr val="04182D"/>
                </a:solidFill>
                <a:latin typeface="Courier New"/>
                <a:cs typeface="Courier New"/>
              </a:rPr>
              <a:t>])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9728" y="1473137"/>
            <a:ext cx="4419830" cy="3522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88AD24-7E9B-3323-29FE-B1383B355232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E7D0EEE3-2438-846C-D739-A3050C0452BE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5" dirty="0"/>
              <a:t>Ticks</a:t>
            </a:r>
            <a:r>
              <a:rPr spc="-130" dirty="0"/>
              <a:t> </a:t>
            </a:r>
            <a:r>
              <a:rPr spc="-595" dirty="0"/>
              <a:t>(2)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04"/>
            <a:ext cx="4790440" cy="3766820"/>
            <a:chOff x="491289" y="1985604"/>
            <a:chExt cx="4790440" cy="3766820"/>
          </a:xfrm>
        </p:grpSpPr>
        <p:sp>
          <p:nvSpPr>
            <p:cNvPr id="4" name="object 4"/>
            <p:cNvSpPr/>
            <p:nvPr/>
          </p:nvSpPr>
          <p:spPr>
            <a:xfrm>
              <a:off x="491289" y="1985604"/>
              <a:ext cx="4790440" cy="3766820"/>
            </a:xfrm>
            <a:custGeom>
              <a:avLst/>
              <a:gdLst/>
              <a:ahLst/>
              <a:cxnLst/>
              <a:rect l="l" t="t" r="r" b="b"/>
              <a:pathLst>
                <a:path w="4790440" h="3766820">
                  <a:moveTo>
                    <a:pt x="4713575" y="3766553"/>
                  </a:moveTo>
                  <a:lnTo>
                    <a:pt x="76506" y="3766553"/>
                  </a:lnTo>
                  <a:lnTo>
                    <a:pt x="71179" y="3766021"/>
                  </a:lnTo>
                  <a:lnTo>
                    <a:pt x="31919" y="3749767"/>
                  </a:lnTo>
                  <a:lnTo>
                    <a:pt x="4175" y="3711037"/>
                  </a:lnTo>
                  <a:lnTo>
                    <a:pt x="0" y="3690055"/>
                  </a:lnTo>
                  <a:lnTo>
                    <a:pt x="0" y="3684671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3690055"/>
                  </a:lnTo>
                  <a:lnTo>
                    <a:pt x="4773287" y="3734639"/>
                  </a:lnTo>
                  <a:lnTo>
                    <a:pt x="4734557" y="3762377"/>
                  </a:lnTo>
                  <a:lnTo>
                    <a:pt x="4718897" y="3766021"/>
                  </a:lnTo>
                  <a:lnTo>
                    <a:pt x="4713575" y="3766553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3788" y="2124618"/>
              <a:ext cx="548005" cy="155575"/>
            </a:xfrm>
            <a:custGeom>
              <a:avLst/>
              <a:gdLst/>
              <a:ahLst/>
              <a:cxnLst/>
              <a:rect l="l" t="t" r="r" b="b"/>
              <a:pathLst>
                <a:path w="548005" h="155575">
                  <a:moveTo>
                    <a:pt x="44973" y="25424"/>
                  </a:moveTo>
                  <a:lnTo>
                    <a:pt x="33941" y="25424"/>
                  </a:lnTo>
                  <a:lnTo>
                    <a:pt x="30683" y="24298"/>
                  </a:lnTo>
                  <a:lnTo>
                    <a:pt x="25680" y="19692"/>
                  </a:lnTo>
                  <a:lnTo>
                    <a:pt x="24437" y="16642"/>
                  </a:lnTo>
                  <a:lnTo>
                    <a:pt x="24437" y="9068"/>
                  </a:lnTo>
                  <a:lnTo>
                    <a:pt x="25706" y="5997"/>
                  </a:lnTo>
                  <a:lnTo>
                    <a:pt x="30785" y="1207"/>
                  </a:lnTo>
                  <a:lnTo>
                    <a:pt x="34017" y="0"/>
                  </a:lnTo>
                  <a:lnTo>
                    <a:pt x="45024" y="0"/>
                  </a:lnTo>
                  <a:lnTo>
                    <a:pt x="48256" y="1207"/>
                  </a:lnTo>
                  <a:lnTo>
                    <a:pt x="53335" y="5997"/>
                  </a:lnTo>
                  <a:lnTo>
                    <a:pt x="54606" y="9068"/>
                  </a:lnTo>
                  <a:lnTo>
                    <a:pt x="54606" y="16642"/>
                  </a:lnTo>
                  <a:lnTo>
                    <a:pt x="53340" y="19692"/>
                  </a:lnTo>
                  <a:lnTo>
                    <a:pt x="48193" y="24298"/>
                  </a:lnTo>
                  <a:lnTo>
                    <a:pt x="44973" y="25424"/>
                  </a:lnTo>
                  <a:close/>
                </a:path>
                <a:path w="548005" h="155575">
                  <a:moveTo>
                    <a:pt x="51450" y="107633"/>
                  </a:moveTo>
                  <a:lnTo>
                    <a:pt x="30709" y="107633"/>
                  </a:lnTo>
                  <a:lnTo>
                    <a:pt x="30709" y="53325"/>
                  </a:lnTo>
                  <a:lnTo>
                    <a:pt x="3926" y="53325"/>
                  </a:lnTo>
                  <a:lnTo>
                    <a:pt x="3926" y="33858"/>
                  </a:lnTo>
                  <a:lnTo>
                    <a:pt x="51450" y="33858"/>
                  </a:lnTo>
                  <a:lnTo>
                    <a:pt x="51450" y="107633"/>
                  </a:lnTo>
                  <a:close/>
                </a:path>
                <a:path w="548005" h="155575">
                  <a:moveTo>
                    <a:pt x="80620" y="127100"/>
                  </a:moveTo>
                  <a:lnTo>
                    <a:pt x="0" y="127100"/>
                  </a:lnTo>
                  <a:lnTo>
                    <a:pt x="0" y="107633"/>
                  </a:lnTo>
                  <a:lnTo>
                    <a:pt x="80620" y="107633"/>
                  </a:lnTo>
                  <a:lnTo>
                    <a:pt x="80620" y="127100"/>
                  </a:lnTo>
                  <a:close/>
                </a:path>
                <a:path w="548005" h="155575">
                  <a:moveTo>
                    <a:pt x="137030" y="46447"/>
                  </a:moveTo>
                  <a:lnTo>
                    <a:pt x="108885" y="46447"/>
                  </a:lnTo>
                  <a:lnTo>
                    <a:pt x="110625" y="36982"/>
                  </a:lnTo>
                  <a:lnTo>
                    <a:pt x="114211" y="33858"/>
                  </a:lnTo>
                  <a:lnTo>
                    <a:pt x="114702" y="33550"/>
                  </a:lnTo>
                  <a:lnTo>
                    <a:pt x="118306" y="32281"/>
                  </a:lnTo>
                  <a:lnTo>
                    <a:pt x="127258" y="32281"/>
                  </a:lnTo>
                  <a:lnTo>
                    <a:pt x="130928" y="33550"/>
                  </a:lnTo>
                  <a:lnTo>
                    <a:pt x="136906" y="38607"/>
                  </a:lnTo>
                  <a:lnTo>
                    <a:pt x="137214" y="39466"/>
                  </a:lnTo>
                  <a:lnTo>
                    <a:pt x="136349" y="42148"/>
                  </a:lnTo>
                  <a:lnTo>
                    <a:pt x="136283" y="42353"/>
                  </a:lnTo>
                  <a:lnTo>
                    <a:pt x="136602" y="44257"/>
                  </a:lnTo>
                  <a:lnTo>
                    <a:pt x="137030" y="46447"/>
                  </a:lnTo>
                  <a:close/>
                </a:path>
                <a:path w="548005" h="155575">
                  <a:moveTo>
                    <a:pt x="171345" y="46447"/>
                  </a:moveTo>
                  <a:lnTo>
                    <a:pt x="137743" y="46447"/>
                  </a:lnTo>
                  <a:lnTo>
                    <a:pt x="138154" y="42353"/>
                  </a:lnTo>
                  <a:lnTo>
                    <a:pt x="138175" y="42148"/>
                  </a:lnTo>
                  <a:lnTo>
                    <a:pt x="137214" y="39466"/>
                  </a:lnTo>
                  <a:lnTo>
                    <a:pt x="137378" y="38955"/>
                  </a:lnTo>
                  <a:lnTo>
                    <a:pt x="143327" y="33858"/>
                  </a:lnTo>
                  <a:lnTo>
                    <a:pt x="143792" y="33550"/>
                  </a:lnTo>
                  <a:lnTo>
                    <a:pt x="147474" y="32281"/>
                  </a:lnTo>
                  <a:lnTo>
                    <a:pt x="158533" y="32281"/>
                  </a:lnTo>
                  <a:lnTo>
                    <a:pt x="163548" y="34676"/>
                  </a:lnTo>
                  <a:lnTo>
                    <a:pt x="170704" y="44257"/>
                  </a:lnTo>
                  <a:lnTo>
                    <a:pt x="171345" y="46447"/>
                  </a:lnTo>
                  <a:close/>
                </a:path>
                <a:path w="548005" h="155575">
                  <a:moveTo>
                    <a:pt x="111815" y="127100"/>
                  </a:moveTo>
                  <a:lnTo>
                    <a:pt x="92188" y="127100"/>
                  </a:lnTo>
                  <a:lnTo>
                    <a:pt x="92188" y="33858"/>
                  </a:lnTo>
                  <a:lnTo>
                    <a:pt x="111199" y="33858"/>
                  </a:lnTo>
                  <a:lnTo>
                    <a:pt x="110625" y="36982"/>
                  </a:lnTo>
                  <a:lnTo>
                    <a:pt x="108359" y="38955"/>
                  </a:lnTo>
                  <a:lnTo>
                    <a:pt x="108151" y="39466"/>
                  </a:lnTo>
                  <a:lnTo>
                    <a:pt x="107228" y="42148"/>
                  </a:lnTo>
                  <a:lnTo>
                    <a:pt x="107158" y="42353"/>
                  </a:lnTo>
                  <a:lnTo>
                    <a:pt x="107928" y="46447"/>
                  </a:lnTo>
                  <a:lnTo>
                    <a:pt x="171345" y="46447"/>
                  </a:lnTo>
                  <a:lnTo>
                    <a:pt x="172304" y="49722"/>
                  </a:lnTo>
                  <a:lnTo>
                    <a:pt x="115598" y="49722"/>
                  </a:lnTo>
                  <a:lnTo>
                    <a:pt x="114214" y="50336"/>
                  </a:lnTo>
                  <a:lnTo>
                    <a:pt x="112290" y="52772"/>
                  </a:lnTo>
                  <a:lnTo>
                    <a:pt x="111815" y="54799"/>
                  </a:lnTo>
                  <a:lnTo>
                    <a:pt x="111815" y="127100"/>
                  </a:lnTo>
                  <a:close/>
                </a:path>
                <a:path w="548005" h="155575">
                  <a:moveTo>
                    <a:pt x="108885" y="46447"/>
                  </a:moveTo>
                  <a:lnTo>
                    <a:pt x="107928" y="46447"/>
                  </a:lnTo>
                  <a:lnTo>
                    <a:pt x="107158" y="42353"/>
                  </a:lnTo>
                  <a:lnTo>
                    <a:pt x="108151" y="39466"/>
                  </a:lnTo>
                  <a:lnTo>
                    <a:pt x="108359" y="38955"/>
                  </a:lnTo>
                  <a:lnTo>
                    <a:pt x="110625" y="36982"/>
                  </a:lnTo>
                  <a:lnTo>
                    <a:pt x="108885" y="46447"/>
                  </a:lnTo>
                  <a:close/>
                </a:path>
                <a:path w="548005" h="155575">
                  <a:moveTo>
                    <a:pt x="137743" y="46447"/>
                  </a:moveTo>
                  <a:lnTo>
                    <a:pt x="137030" y="46447"/>
                  </a:lnTo>
                  <a:lnTo>
                    <a:pt x="136602" y="44257"/>
                  </a:lnTo>
                  <a:lnTo>
                    <a:pt x="136283" y="42353"/>
                  </a:lnTo>
                  <a:lnTo>
                    <a:pt x="137214" y="39466"/>
                  </a:lnTo>
                  <a:lnTo>
                    <a:pt x="138175" y="42148"/>
                  </a:lnTo>
                  <a:lnTo>
                    <a:pt x="137743" y="46447"/>
                  </a:lnTo>
                  <a:close/>
                </a:path>
                <a:path w="548005" h="155575">
                  <a:moveTo>
                    <a:pt x="141292" y="127100"/>
                  </a:moveTo>
                  <a:lnTo>
                    <a:pt x="123397" y="127100"/>
                  </a:lnTo>
                  <a:lnTo>
                    <a:pt x="123345" y="54799"/>
                  </a:lnTo>
                  <a:lnTo>
                    <a:pt x="122721" y="52772"/>
                  </a:lnTo>
                  <a:lnTo>
                    <a:pt x="120676" y="50336"/>
                  </a:lnTo>
                  <a:lnTo>
                    <a:pt x="119293" y="49722"/>
                  </a:lnTo>
                  <a:lnTo>
                    <a:pt x="145358" y="49722"/>
                  </a:lnTo>
                  <a:lnTo>
                    <a:pt x="143921" y="50336"/>
                  </a:lnTo>
                  <a:lnTo>
                    <a:pt x="141870" y="52772"/>
                  </a:lnTo>
                  <a:lnTo>
                    <a:pt x="141303" y="54799"/>
                  </a:lnTo>
                  <a:lnTo>
                    <a:pt x="141292" y="127100"/>
                  </a:lnTo>
                  <a:close/>
                </a:path>
                <a:path w="548005" h="155575">
                  <a:moveTo>
                    <a:pt x="172502" y="127100"/>
                  </a:moveTo>
                  <a:lnTo>
                    <a:pt x="152874" y="127100"/>
                  </a:lnTo>
                  <a:lnTo>
                    <a:pt x="152836" y="54799"/>
                  </a:lnTo>
                  <a:lnTo>
                    <a:pt x="152280" y="52772"/>
                  </a:lnTo>
                  <a:lnTo>
                    <a:pt x="150418" y="50336"/>
                  </a:lnTo>
                  <a:lnTo>
                    <a:pt x="149053" y="49722"/>
                  </a:lnTo>
                  <a:lnTo>
                    <a:pt x="172304" y="49722"/>
                  </a:lnTo>
                  <a:lnTo>
                    <a:pt x="172502" y="127100"/>
                  </a:lnTo>
                  <a:close/>
                </a:path>
                <a:path w="548005" h="155575">
                  <a:moveTo>
                    <a:pt x="217666" y="53489"/>
                  </a:moveTo>
                  <a:lnTo>
                    <a:pt x="208351" y="53489"/>
                  </a:lnTo>
                  <a:lnTo>
                    <a:pt x="210411" y="40353"/>
                  </a:lnTo>
                  <a:lnTo>
                    <a:pt x="218664" y="34144"/>
                  </a:lnTo>
                  <a:lnTo>
                    <a:pt x="224746" y="32281"/>
                  </a:lnTo>
                  <a:lnTo>
                    <a:pt x="241704" y="32281"/>
                  </a:lnTo>
                  <a:lnTo>
                    <a:pt x="249374" y="35516"/>
                  </a:lnTo>
                  <a:lnTo>
                    <a:pt x="254991" y="41984"/>
                  </a:lnTo>
                  <a:lnTo>
                    <a:pt x="258696" y="47231"/>
                  </a:lnTo>
                  <a:lnTo>
                    <a:pt x="260406" y="51135"/>
                  </a:lnTo>
                  <a:lnTo>
                    <a:pt x="222320" y="51135"/>
                  </a:lnTo>
                  <a:lnTo>
                    <a:pt x="218604" y="52588"/>
                  </a:lnTo>
                  <a:lnTo>
                    <a:pt x="217666" y="53489"/>
                  </a:lnTo>
                  <a:close/>
                </a:path>
                <a:path w="548005" h="155575">
                  <a:moveTo>
                    <a:pt x="211430" y="155452"/>
                  </a:moveTo>
                  <a:lnTo>
                    <a:pt x="190726" y="155452"/>
                  </a:lnTo>
                  <a:lnTo>
                    <a:pt x="190726" y="33858"/>
                  </a:lnTo>
                  <a:lnTo>
                    <a:pt x="211430" y="33858"/>
                  </a:lnTo>
                  <a:lnTo>
                    <a:pt x="210411" y="40353"/>
                  </a:lnTo>
                  <a:lnTo>
                    <a:pt x="208814" y="41554"/>
                  </a:lnTo>
                  <a:lnTo>
                    <a:pt x="206953" y="46754"/>
                  </a:lnTo>
                  <a:lnTo>
                    <a:pt x="208164" y="52588"/>
                  </a:lnTo>
                  <a:lnTo>
                    <a:pt x="208386" y="53269"/>
                  </a:lnTo>
                  <a:lnTo>
                    <a:pt x="208351" y="53489"/>
                  </a:lnTo>
                  <a:lnTo>
                    <a:pt x="217666" y="53489"/>
                  </a:lnTo>
                  <a:lnTo>
                    <a:pt x="212828" y="58688"/>
                  </a:lnTo>
                  <a:lnTo>
                    <a:pt x="211510" y="62762"/>
                  </a:lnTo>
                  <a:lnTo>
                    <a:pt x="211509" y="98196"/>
                  </a:lnTo>
                  <a:lnTo>
                    <a:pt x="212828" y="102290"/>
                  </a:lnTo>
                  <a:lnTo>
                    <a:pt x="217826" y="107661"/>
                  </a:lnTo>
                  <a:lnTo>
                    <a:pt x="207883" y="107661"/>
                  </a:lnTo>
                  <a:lnTo>
                    <a:pt x="206929" y="113727"/>
                  </a:lnTo>
                  <a:lnTo>
                    <a:pt x="206851" y="114224"/>
                  </a:lnTo>
                  <a:lnTo>
                    <a:pt x="208683" y="118973"/>
                  </a:lnTo>
                  <a:lnTo>
                    <a:pt x="208802" y="119281"/>
                  </a:lnTo>
                  <a:lnTo>
                    <a:pt x="210398" y="120515"/>
                  </a:lnTo>
                  <a:lnTo>
                    <a:pt x="211410" y="126814"/>
                  </a:lnTo>
                  <a:lnTo>
                    <a:pt x="211430" y="155452"/>
                  </a:lnTo>
                  <a:close/>
                </a:path>
                <a:path w="548005" h="155575">
                  <a:moveTo>
                    <a:pt x="208386" y="53269"/>
                  </a:moveTo>
                  <a:lnTo>
                    <a:pt x="208164" y="52588"/>
                  </a:lnTo>
                  <a:lnTo>
                    <a:pt x="207052" y="47231"/>
                  </a:lnTo>
                  <a:lnTo>
                    <a:pt x="206953" y="46754"/>
                  </a:lnTo>
                  <a:lnTo>
                    <a:pt x="208814" y="41554"/>
                  </a:lnTo>
                  <a:lnTo>
                    <a:pt x="210411" y="40353"/>
                  </a:lnTo>
                  <a:lnTo>
                    <a:pt x="208493" y="52588"/>
                  </a:lnTo>
                  <a:lnTo>
                    <a:pt x="208386" y="53269"/>
                  </a:lnTo>
                  <a:close/>
                </a:path>
                <a:path w="548005" h="155575">
                  <a:moveTo>
                    <a:pt x="260398" y="109823"/>
                  </a:moveTo>
                  <a:lnTo>
                    <a:pt x="232300" y="109823"/>
                  </a:lnTo>
                  <a:lnTo>
                    <a:pt x="236185" y="108329"/>
                  </a:lnTo>
                  <a:lnTo>
                    <a:pt x="241434" y="102577"/>
                  </a:lnTo>
                  <a:lnTo>
                    <a:pt x="242754" y="98196"/>
                  </a:lnTo>
                  <a:lnTo>
                    <a:pt x="242754" y="62762"/>
                  </a:lnTo>
                  <a:lnTo>
                    <a:pt x="241526" y="58688"/>
                  </a:lnTo>
                  <a:lnTo>
                    <a:pt x="241434" y="58381"/>
                  </a:lnTo>
                  <a:lnTo>
                    <a:pt x="236148" y="52588"/>
                  </a:lnTo>
                  <a:lnTo>
                    <a:pt x="232300" y="51135"/>
                  </a:lnTo>
                  <a:lnTo>
                    <a:pt x="260406" y="51135"/>
                  </a:lnTo>
                  <a:lnTo>
                    <a:pt x="261341" y="53269"/>
                  </a:lnTo>
                  <a:lnTo>
                    <a:pt x="262929" y="60097"/>
                  </a:lnTo>
                  <a:lnTo>
                    <a:pt x="263458" y="67716"/>
                  </a:lnTo>
                  <a:lnTo>
                    <a:pt x="263458" y="93078"/>
                  </a:lnTo>
                  <a:lnTo>
                    <a:pt x="262929" y="100778"/>
                  </a:lnTo>
                  <a:lnTo>
                    <a:pt x="261341" y="107661"/>
                  </a:lnTo>
                  <a:lnTo>
                    <a:pt x="260398" y="109823"/>
                  </a:lnTo>
                  <a:close/>
                </a:path>
                <a:path w="548005" h="155575">
                  <a:moveTo>
                    <a:pt x="210398" y="120515"/>
                  </a:moveTo>
                  <a:lnTo>
                    <a:pt x="208802" y="119281"/>
                  </a:lnTo>
                  <a:lnTo>
                    <a:pt x="206851" y="114224"/>
                  </a:lnTo>
                  <a:lnTo>
                    <a:pt x="207778" y="108329"/>
                  </a:lnTo>
                  <a:lnTo>
                    <a:pt x="207883" y="107661"/>
                  </a:lnTo>
                  <a:lnTo>
                    <a:pt x="208333" y="107661"/>
                  </a:lnTo>
                  <a:lnTo>
                    <a:pt x="210398" y="120515"/>
                  </a:lnTo>
                  <a:close/>
                </a:path>
                <a:path w="548005" h="155575">
                  <a:moveTo>
                    <a:pt x="241704" y="128676"/>
                  </a:moveTo>
                  <a:lnTo>
                    <a:pt x="224719" y="128676"/>
                  </a:lnTo>
                  <a:lnTo>
                    <a:pt x="218627" y="126814"/>
                  </a:lnTo>
                  <a:lnTo>
                    <a:pt x="210398" y="120515"/>
                  </a:lnTo>
                  <a:lnTo>
                    <a:pt x="208440" y="108329"/>
                  </a:lnTo>
                  <a:lnTo>
                    <a:pt x="208333" y="107661"/>
                  </a:lnTo>
                  <a:lnTo>
                    <a:pt x="217826" y="107661"/>
                  </a:lnTo>
                  <a:lnTo>
                    <a:pt x="218447" y="108329"/>
                  </a:lnTo>
                  <a:lnTo>
                    <a:pt x="222320" y="109823"/>
                  </a:lnTo>
                  <a:lnTo>
                    <a:pt x="260398" y="109823"/>
                  </a:lnTo>
                  <a:lnTo>
                    <a:pt x="258696" y="113727"/>
                  </a:lnTo>
                  <a:lnTo>
                    <a:pt x="254991" y="118973"/>
                  </a:lnTo>
                  <a:lnTo>
                    <a:pt x="249374" y="125442"/>
                  </a:lnTo>
                  <a:lnTo>
                    <a:pt x="241704" y="128676"/>
                  </a:lnTo>
                  <a:close/>
                </a:path>
                <a:path w="548005" h="155575">
                  <a:moveTo>
                    <a:pt x="321205" y="128676"/>
                  </a:moveTo>
                  <a:lnTo>
                    <a:pt x="286975" y="107367"/>
                  </a:lnTo>
                  <a:lnTo>
                    <a:pt x="284493" y="92321"/>
                  </a:lnTo>
                  <a:lnTo>
                    <a:pt x="284504" y="68493"/>
                  </a:lnTo>
                  <a:lnTo>
                    <a:pt x="306101" y="34722"/>
                  </a:lnTo>
                  <a:lnTo>
                    <a:pt x="321205" y="32281"/>
                  </a:lnTo>
                  <a:lnTo>
                    <a:pt x="329166" y="32892"/>
                  </a:lnTo>
                  <a:lnTo>
                    <a:pt x="354325" y="51442"/>
                  </a:lnTo>
                  <a:lnTo>
                    <a:pt x="315946" y="51442"/>
                  </a:lnTo>
                  <a:lnTo>
                    <a:pt x="311970" y="52875"/>
                  </a:lnTo>
                  <a:lnTo>
                    <a:pt x="306583" y="58606"/>
                  </a:lnTo>
                  <a:lnTo>
                    <a:pt x="305236" y="62905"/>
                  </a:lnTo>
                  <a:lnTo>
                    <a:pt x="305236" y="98053"/>
                  </a:lnTo>
                  <a:lnTo>
                    <a:pt x="306583" y="102372"/>
                  </a:lnTo>
                  <a:lnTo>
                    <a:pt x="311970" y="108083"/>
                  </a:lnTo>
                  <a:lnTo>
                    <a:pt x="315946" y="109516"/>
                  </a:lnTo>
                  <a:lnTo>
                    <a:pt x="354310" y="109516"/>
                  </a:lnTo>
                  <a:lnTo>
                    <a:pt x="352273" y="113577"/>
                  </a:lnTo>
                  <a:lnTo>
                    <a:pt x="347912" y="118912"/>
                  </a:lnTo>
                  <a:lnTo>
                    <a:pt x="342520" y="123184"/>
                  </a:lnTo>
                  <a:lnTo>
                    <a:pt x="336271" y="126235"/>
                  </a:lnTo>
                  <a:lnTo>
                    <a:pt x="329166" y="128066"/>
                  </a:lnTo>
                  <a:lnTo>
                    <a:pt x="321205" y="128676"/>
                  </a:lnTo>
                  <a:close/>
                </a:path>
                <a:path w="548005" h="155575">
                  <a:moveTo>
                    <a:pt x="354310" y="109516"/>
                  </a:moveTo>
                  <a:lnTo>
                    <a:pt x="326439" y="109516"/>
                  </a:lnTo>
                  <a:lnTo>
                    <a:pt x="330402" y="108083"/>
                  </a:lnTo>
                  <a:lnTo>
                    <a:pt x="335816" y="102372"/>
                  </a:lnTo>
                  <a:lnTo>
                    <a:pt x="337176" y="98053"/>
                  </a:lnTo>
                  <a:lnTo>
                    <a:pt x="337176" y="62905"/>
                  </a:lnTo>
                  <a:lnTo>
                    <a:pt x="335816" y="58606"/>
                  </a:lnTo>
                  <a:lnTo>
                    <a:pt x="333096" y="55761"/>
                  </a:lnTo>
                  <a:lnTo>
                    <a:pt x="330402" y="52875"/>
                  </a:lnTo>
                  <a:lnTo>
                    <a:pt x="326439" y="51442"/>
                  </a:lnTo>
                  <a:lnTo>
                    <a:pt x="354325" y="51442"/>
                  </a:lnTo>
                  <a:lnTo>
                    <a:pt x="355388" y="53550"/>
                  </a:lnTo>
                  <a:lnTo>
                    <a:pt x="357256" y="60590"/>
                  </a:lnTo>
                  <a:lnTo>
                    <a:pt x="357879" y="68493"/>
                  </a:lnTo>
                  <a:lnTo>
                    <a:pt x="357879" y="92321"/>
                  </a:lnTo>
                  <a:lnTo>
                    <a:pt x="357256" y="100281"/>
                  </a:lnTo>
                  <a:lnTo>
                    <a:pt x="355388" y="107367"/>
                  </a:lnTo>
                  <a:lnTo>
                    <a:pt x="354310" y="109516"/>
                  </a:lnTo>
                  <a:close/>
                </a:path>
                <a:path w="548005" h="155575">
                  <a:moveTo>
                    <a:pt x="410063" y="52608"/>
                  </a:moveTo>
                  <a:lnTo>
                    <a:pt x="399694" y="52608"/>
                  </a:lnTo>
                  <a:lnTo>
                    <a:pt x="401772" y="43715"/>
                  </a:lnTo>
                  <a:lnTo>
                    <a:pt x="406275" y="37363"/>
                  </a:lnTo>
                  <a:lnTo>
                    <a:pt x="413202" y="33552"/>
                  </a:lnTo>
                  <a:lnTo>
                    <a:pt x="422554" y="32281"/>
                  </a:lnTo>
                  <a:lnTo>
                    <a:pt x="429735" y="32880"/>
                  </a:lnTo>
                  <a:lnTo>
                    <a:pt x="452458" y="50828"/>
                  </a:lnTo>
                  <a:lnTo>
                    <a:pt x="414216" y="50828"/>
                  </a:lnTo>
                  <a:lnTo>
                    <a:pt x="410394" y="52322"/>
                  </a:lnTo>
                  <a:lnTo>
                    <a:pt x="410063" y="52608"/>
                  </a:lnTo>
                  <a:close/>
                </a:path>
                <a:path w="548005" h="155575">
                  <a:moveTo>
                    <a:pt x="403272" y="127100"/>
                  </a:moveTo>
                  <a:lnTo>
                    <a:pt x="382571" y="127100"/>
                  </a:lnTo>
                  <a:lnTo>
                    <a:pt x="382571" y="33858"/>
                  </a:lnTo>
                  <a:lnTo>
                    <a:pt x="402965" y="33858"/>
                  </a:lnTo>
                  <a:lnTo>
                    <a:pt x="399744" y="52322"/>
                  </a:lnTo>
                  <a:lnTo>
                    <a:pt x="399694" y="52608"/>
                  </a:lnTo>
                  <a:lnTo>
                    <a:pt x="410063" y="52608"/>
                  </a:lnTo>
                  <a:lnTo>
                    <a:pt x="404784" y="58340"/>
                  </a:lnTo>
                  <a:lnTo>
                    <a:pt x="404238" y="59824"/>
                  </a:lnTo>
                  <a:lnTo>
                    <a:pt x="403305" y="62762"/>
                  </a:lnTo>
                  <a:lnTo>
                    <a:pt x="403272" y="127100"/>
                  </a:lnTo>
                  <a:close/>
                </a:path>
                <a:path w="548005" h="155575">
                  <a:moveTo>
                    <a:pt x="455763" y="75883"/>
                  </a:moveTo>
                  <a:lnTo>
                    <a:pt x="435059" y="75883"/>
                  </a:lnTo>
                  <a:lnTo>
                    <a:pt x="435059" y="62762"/>
                  </a:lnTo>
                  <a:lnTo>
                    <a:pt x="433700" y="58340"/>
                  </a:lnTo>
                  <a:lnTo>
                    <a:pt x="428287" y="52322"/>
                  </a:lnTo>
                  <a:lnTo>
                    <a:pt x="424373" y="50828"/>
                  </a:lnTo>
                  <a:lnTo>
                    <a:pt x="452458" y="50828"/>
                  </a:lnTo>
                  <a:lnTo>
                    <a:pt x="453501" y="53038"/>
                  </a:lnTo>
                  <a:lnTo>
                    <a:pt x="455197" y="59824"/>
                  </a:lnTo>
                  <a:lnTo>
                    <a:pt x="455763" y="67409"/>
                  </a:lnTo>
                  <a:lnTo>
                    <a:pt x="455763" y="75883"/>
                  </a:lnTo>
                  <a:close/>
                </a:path>
                <a:path w="548005" h="155575">
                  <a:moveTo>
                    <a:pt x="513317" y="33858"/>
                  </a:moveTo>
                  <a:lnTo>
                    <a:pt x="492577" y="33858"/>
                  </a:lnTo>
                  <a:lnTo>
                    <a:pt x="492577" y="10235"/>
                  </a:lnTo>
                  <a:lnTo>
                    <a:pt x="513317" y="10235"/>
                  </a:lnTo>
                  <a:lnTo>
                    <a:pt x="513317" y="33858"/>
                  </a:lnTo>
                  <a:close/>
                </a:path>
                <a:path w="548005" h="155575">
                  <a:moveTo>
                    <a:pt x="547990" y="53325"/>
                  </a:moveTo>
                  <a:lnTo>
                    <a:pt x="468139" y="53325"/>
                  </a:lnTo>
                  <a:lnTo>
                    <a:pt x="468139" y="33858"/>
                  </a:lnTo>
                  <a:lnTo>
                    <a:pt x="547990" y="33858"/>
                  </a:lnTo>
                  <a:lnTo>
                    <a:pt x="547990" y="53325"/>
                  </a:lnTo>
                  <a:close/>
                </a:path>
                <a:path w="548005" h="155575">
                  <a:moveTo>
                    <a:pt x="546412" y="127100"/>
                  </a:moveTo>
                  <a:lnTo>
                    <a:pt x="511176" y="127100"/>
                  </a:lnTo>
                  <a:lnTo>
                    <a:pt x="504595" y="124787"/>
                  </a:lnTo>
                  <a:lnTo>
                    <a:pt x="494974" y="115555"/>
                  </a:lnTo>
                  <a:lnTo>
                    <a:pt x="492577" y="109148"/>
                  </a:lnTo>
                  <a:lnTo>
                    <a:pt x="492577" y="53325"/>
                  </a:lnTo>
                  <a:lnTo>
                    <a:pt x="513317" y="53325"/>
                  </a:lnTo>
                  <a:lnTo>
                    <a:pt x="513317" y="103457"/>
                  </a:lnTo>
                  <a:lnTo>
                    <a:pt x="513768" y="105197"/>
                  </a:lnTo>
                  <a:lnTo>
                    <a:pt x="515587" y="107142"/>
                  </a:lnTo>
                  <a:lnTo>
                    <a:pt x="517205" y="107633"/>
                  </a:lnTo>
                  <a:lnTo>
                    <a:pt x="546412" y="107633"/>
                  </a:lnTo>
                  <a:lnTo>
                    <a:pt x="546412" y="127100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1585" y="2156900"/>
              <a:ext cx="171869" cy="96395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29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499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466" y="2004428"/>
            <a:ext cx="4556125" cy="360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7285" indent="660400">
              <a:lnSpc>
                <a:spcPct val="139700"/>
              </a:lnSpc>
              <a:spcBef>
                <a:spcPts val="100"/>
              </a:spcBef>
              <a:tabLst>
                <a:tab pos="2655570" algn="l"/>
              </a:tabLst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25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25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250" spc="-18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04182D"/>
                </a:solidFill>
                <a:latin typeface="Courier New"/>
                <a:cs typeface="Courier New"/>
              </a:rPr>
              <a:t>pop)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250">
              <a:latin typeface="Courier New"/>
              <a:cs typeface="Courier New"/>
            </a:endParaRPr>
          </a:p>
          <a:p>
            <a:pPr marL="12700" marR="2268855">
              <a:lnSpc>
                <a:spcPct val="1397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plt.xlabel(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'Year'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 plt.ylabel(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'Population'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endParaRPr sz="1250">
              <a:latin typeface="Courier New"/>
              <a:cs typeface="Courier New"/>
            </a:endParaRPr>
          </a:p>
          <a:p>
            <a:pPr marL="12700" marR="663575">
              <a:lnSpc>
                <a:spcPct val="1612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plt.title(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'World</a:t>
            </a:r>
            <a:r>
              <a:rPr sz="1250" spc="-9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Population</a:t>
            </a:r>
            <a:r>
              <a:rPr sz="1250" spc="-8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Projections'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plt.yticks([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4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6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8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BE2F72"/>
                </a:solidFill>
                <a:latin typeface="Courier New"/>
                <a:cs typeface="Courier New"/>
              </a:rPr>
              <a:t>10</a:t>
            </a:r>
            <a:r>
              <a:rPr sz="1250" spc="-20" dirty="0">
                <a:solidFill>
                  <a:srgbClr val="04182D"/>
                </a:solidFill>
                <a:latin typeface="Courier New"/>
                <a:cs typeface="Courier New"/>
              </a:rPr>
              <a:t>],</a:t>
            </a:r>
            <a:endParaRPr sz="1250">
              <a:latin typeface="Courier New"/>
              <a:cs typeface="Courier New"/>
            </a:endParaRPr>
          </a:p>
          <a:p>
            <a:pPr marL="1050925">
              <a:lnSpc>
                <a:spcPct val="100000"/>
              </a:lnSpc>
              <a:spcBef>
                <a:spcPts val="915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'0'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'2B'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'4B'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'6B'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'8B'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'10B'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])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25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9728" y="1473137"/>
            <a:ext cx="4419830" cy="3522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518A7A-508C-E22C-B778-B41F4DE2CEA3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16A1C70-0292-6655-28EE-76A1C84FBAC9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5" dirty="0"/>
              <a:t>Ticks</a:t>
            </a:r>
            <a:r>
              <a:rPr spc="-130" dirty="0"/>
              <a:t> </a:t>
            </a:r>
            <a:r>
              <a:rPr spc="-595" dirty="0"/>
              <a:t>(2)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04"/>
            <a:ext cx="4790440" cy="3766820"/>
            <a:chOff x="491289" y="1985604"/>
            <a:chExt cx="4790440" cy="3766820"/>
          </a:xfrm>
        </p:grpSpPr>
        <p:sp>
          <p:nvSpPr>
            <p:cNvPr id="4" name="object 4"/>
            <p:cNvSpPr/>
            <p:nvPr/>
          </p:nvSpPr>
          <p:spPr>
            <a:xfrm>
              <a:off x="491289" y="1985604"/>
              <a:ext cx="4790440" cy="3766820"/>
            </a:xfrm>
            <a:custGeom>
              <a:avLst/>
              <a:gdLst/>
              <a:ahLst/>
              <a:cxnLst/>
              <a:rect l="l" t="t" r="r" b="b"/>
              <a:pathLst>
                <a:path w="4790440" h="3766820">
                  <a:moveTo>
                    <a:pt x="4713575" y="3766553"/>
                  </a:moveTo>
                  <a:lnTo>
                    <a:pt x="76506" y="3766553"/>
                  </a:lnTo>
                  <a:lnTo>
                    <a:pt x="71179" y="3766021"/>
                  </a:lnTo>
                  <a:lnTo>
                    <a:pt x="31919" y="3749767"/>
                  </a:lnTo>
                  <a:lnTo>
                    <a:pt x="4175" y="3711037"/>
                  </a:lnTo>
                  <a:lnTo>
                    <a:pt x="0" y="3690055"/>
                  </a:lnTo>
                  <a:lnTo>
                    <a:pt x="0" y="3684671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3690055"/>
                  </a:lnTo>
                  <a:lnTo>
                    <a:pt x="4773287" y="3734639"/>
                  </a:lnTo>
                  <a:lnTo>
                    <a:pt x="4734557" y="3762377"/>
                  </a:lnTo>
                  <a:lnTo>
                    <a:pt x="4718897" y="3766021"/>
                  </a:lnTo>
                  <a:lnTo>
                    <a:pt x="4713575" y="3766553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3788" y="2124619"/>
              <a:ext cx="548005" cy="155575"/>
            </a:xfrm>
            <a:custGeom>
              <a:avLst/>
              <a:gdLst/>
              <a:ahLst/>
              <a:cxnLst/>
              <a:rect l="l" t="t" r="r" b="b"/>
              <a:pathLst>
                <a:path w="548005" h="155575">
                  <a:moveTo>
                    <a:pt x="44973" y="25424"/>
                  </a:moveTo>
                  <a:lnTo>
                    <a:pt x="33941" y="25424"/>
                  </a:lnTo>
                  <a:lnTo>
                    <a:pt x="30683" y="24298"/>
                  </a:lnTo>
                  <a:lnTo>
                    <a:pt x="25680" y="19692"/>
                  </a:lnTo>
                  <a:lnTo>
                    <a:pt x="24437" y="16642"/>
                  </a:lnTo>
                  <a:lnTo>
                    <a:pt x="24437" y="9068"/>
                  </a:lnTo>
                  <a:lnTo>
                    <a:pt x="25706" y="5997"/>
                  </a:lnTo>
                  <a:lnTo>
                    <a:pt x="30785" y="1207"/>
                  </a:lnTo>
                  <a:lnTo>
                    <a:pt x="34017" y="0"/>
                  </a:lnTo>
                  <a:lnTo>
                    <a:pt x="45024" y="0"/>
                  </a:lnTo>
                  <a:lnTo>
                    <a:pt x="48256" y="1207"/>
                  </a:lnTo>
                  <a:lnTo>
                    <a:pt x="53335" y="5997"/>
                  </a:lnTo>
                  <a:lnTo>
                    <a:pt x="54606" y="9068"/>
                  </a:lnTo>
                  <a:lnTo>
                    <a:pt x="54606" y="16642"/>
                  </a:lnTo>
                  <a:lnTo>
                    <a:pt x="53340" y="19692"/>
                  </a:lnTo>
                  <a:lnTo>
                    <a:pt x="48193" y="24298"/>
                  </a:lnTo>
                  <a:lnTo>
                    <a:pt x="44973" y="25424"/>
                  </a:lnTo>
                  <a:close/>
                </a:path>
                <a:path w="548005" h="155575">
                  <a:moveTo>
                    <a:pt x="51450" y="107633"/>
                  </a:moveTo>
                  <a:lnTo>
                    <a:pt x="30709" y="107633"/>
                  </a:lnTo>
                  <a:lnTo>
                    <a:pt x="30709" y="53325"/>
                  </a:lnTo>
                  <a:lnTo>
                    <a:pt x="3926" y="53325"/>
                  </a:lnTo>
                  <a:lnTo>
                    <a:pt x="3926" y="33858"/>
                  </a:lnTo>
                  <a:lnTo>
                    <a:pt x="51450" y="33858"/>
                  </a:lnTo>
                  <a:lnTo>
                    <a:pt x="51450" y="107633"/>
                  </a:lnTo>
                  <a:close/>
                </a:path>
                <a:path w="548005" h="155575">
                  <a:moveTo>
                    <a:pt x="80620" y="127100"/>
                  </a:moveTo>
                  <a:lnTo>
                    <a:pt x="0" y="127100"/>
                  </a:lnTo>
                  <a:lnTo>
                    <a:pt x="0" y="107633"/>
                  </a:lnTo>
                  <a:lnTo>
                    <a:pt x="80620" y="107633"/>
                  </a:lnTo>
                  <a:lnTo>
                    <a:pt x="80620" y="127100"/>
                  </a:lnTo>
                  <a:close/>
                </a:path>
                <a:path w="548005" h="155575">
                  <a:moveTo>
                    <a:pt x="137030" y="46447"/>
                  </a:moveTo>
                  <a:lnTo>
                    <a:pt x="108885" y="46447"/>
                  </a:lnTo>
                  <a:lnTo>
                    <a:pt x="110625" y="36982"/>
                  </a:lnTo>
                  <a:lnTo>
                    <a:pt x="114211" y="33858"/>
                  </a:lnTo>
                  <a:lnTo>
                    <a:pt x="114702" y="33550"/>
                  </a:lnTo>
                  <a:lnTo>
                    <a:pt x="118306" y="32281"/>
                  </a:lnTo>
                  <a:lnTo>
                    <a:pt x="127258" y="32281"/>
                  </a:lnTo>
                  <a:lnTo>
                    <a:pt x="130928" y="33550"/>
                  </a:lnTo>
                  <a:lnTo>
                    <a:pt x="136906" y="38607"/>
                  </a:lnTo>
                  <a:lnTo>
                    <a:pt x="137214" y="39466"/>
                  </a:lnTo>
                  <a:lnTo>
                    <a:pt x="136349" y="42148"/>
                  </a:lnTo>
                  <a:lnTo>
                    <a:pt x="136283" y="42353"/>
                  </a:lnTo>
                  <a:lnTo>
                    <a:pt x="136602" y="44257"/>
                  </a:lnTo>
                  <a:lnTo>
                    <a:pt x="137030" y="46447"/>
                  </a:lnTo>
                  <a:close/>
                </a:path>
                <a:path w="548005" h="155575">
                  <a:moveTo>
                    <a:pt x="171345" y="46447"/>
                  </a:moveTo>
                  <a:lnTo>
                    <a:pt x="137743" y="46447"/>
                  </a:lnTo>
                  <a:lnTo>
                    <a:pt x="138154" y="42353"/>
                  </a:lnTo>
                  <a:lnTo>
                    <a:pt x="138175" y="42148"/>
                  </a:lnTo>
                  <a:lnTo>
                    <a:pt x="137214" y="39466"/>
                  </a:lnTo>
                  <a:lnTo>
                    <a:pt x="137378" y="38955"/>
                  </a:lnTo>
                  <a:lnTo>
                    <a:pt x="143327" y="33858"/>
                  </a:lnTo>
                  <a:lnTo>
                    <a:pt x="143792" y="33550"/>
                  </a:lnTo>
                  <a:lnTo>
                    <a:pt x="147474" y="32281"/>
                  </a:lnTo>
                  <a:lnTo>
                    <a:pt x="158533" y="32281"/>
                  </a:lnTo>
                  <a:lnTo>
                    <a:pt x="163548" y="34676"/>
                  </a:lnTo>
                  <a:lnTo>
                    <a:pt x="170704" y="44257"/>
                  </a:lnTo>
                  <a:lnTo>
                    <a:pt x="171345" y="46447"/>
                  </a:lnTo>
                  <a:close/>
                </a:path>
                <a:path w="548005" h="155575">
                  <a:moveTo>
                    <a:pt x="111815" y="127100"/>
                  </a:moveTo>
                  <a:lnTo>
                    <a:pt x="92188" y="127100"/>
                  </a:lnTo>
                  <a:lnTo>
                    <a:pt x="92188" y="33858"/>
                  </a:lnTo>
                  <a:lnTo>
                    <a:pt x="111199" y="33858"/>
                  </a:lnTo>
                  <a:lnTo>
                    <a:pt x="110625" y="36982"/>
                  </a:lnTo>
                  <a:lnTo>
                    <a:pt x="108359" y="38955"/>
                  </a:lnTo>
                  <a:lnTo>
                    <a:pt x="108151" y="39466"/>
                  </a:lnTo>
                  <a:lnTo>
                    <a:pt x="107228" y="42148"/>
                  </a:lnTo>
                  <a:lnTo>
                    <a:pt x="107158" y="42353"/>
                  </a:lnTo>
                  <a:lnTo>
                    <a:pt x="107928" y="46447"/>
                  </a:lnTo>
                  <a:lnTo>
                    <a:pt x="171345" y="46447"/>
                  </a:lnTo>
                  <a:lnTo>
                    <a:pt x="172304" y="49722"/>
                  </a:lnTo>
                  <a:lnTo>
                    <a:pt x="115598" y="49722"/>
                  </a:lnTo>
                  <a:lnTo>
                    <a:pt x="114214" y="50336"/>
                  </a:lnTo>
                  <a:lnTo>
                    <a:pt x="112290" y="52772"/>
                  </a:lnTo>
                  <a:lnTo>
                    <a:pt x="111815" y="54799"/>
                  </a:lnTo>
                  <a:lnTo>
                    <a:pt x="111815" y="127100"/>
                  </a:lnTo>
                  <a:close/>
                </a:path>
                <a:path w="548005" h="155575">
                  <a:moveTo>
                    <a:pt x="108885" y="46447"/>
                  </a:moveTo>
                  <a:lnTo>
                    <a:pt x="107928" y="46447"/>
                  </a:lnTo>
                  <a:lnTo>
                    <a:pt x="107158" y="42353"/>
                  </a:lnTo>
                  <a:lnTo>
                    <a:pt x="108151" y="39466"/>
                  </a:lnTo>
                  <a:lnTo>
                    <a:pt x="108359" y="38955"/>
                  </a:lnTo>
                  <a:lnTo>
                    <a:pt x="110625" y="36982"/>
                  </a:lnTo>
                  <a:lnTo>
                    <a:pt x="108885" y="46447"/>
                  </a:lnTo>
                  <a:close/>
                </a:path>
                <a:path w="548005" h="155575">
                  <a:moveTo>
                    <a:pt x="137743" y="46447"/>
                  </a:moveTo>
                  <a:lnTo>
                    <a:pt x="137030" y="46447"/>
                  </a:lnTo>
                  <a:lnTo>
                    <a:pt x="136602" y="44257"/>
                  </a:lnTo>
                  <a:lnTo>
                    <a:pt x="136283" y="42353"/>
                  </a:lnTo>
                  <a:lnTo>
                    <a:pt x="137214" y="39466"/>
                  </a:lnTo>
                  <a:lnTo>
                    <a:pt x="138175" y="42148"/>
                  </a:lnTo>
                  <a:lnTo>
                    <a:pt x="137743" y="46447"/>
                  </a:lnTo>
                  <a:close/>
                </a:path>
                <a:path w="548005" h="155575">
                  <a:moveTo>
                    <a:pt x="141292" y="127100"/>
                  </a:moveTo>
                  <a:lnTo>
                    <a:pt x="123397" y="127100"/>
                  </a:lnTo>
                  <a:lnTo>
                    <a:pt x="123345" y="54799"/>
                  </a:lnTo>
                  <a:lnTo>
                    <a:pt x="122721" y="52772"/>
                  </a:lnTo>
                  <a:lnTo>
                    <a:pt x="120676" y="50336"/>
                  </a:lnTo>
                  <a:lnTo>
                    <a:pt x="119293" y="49722"/>
                  </a:lnTo>
                  <a:lnTo>
                    <a:pt x="145358" y="49722"/>
                  </a:lnTo>
                  <a:lnTo>
                    <a:pt x="143921" y="50336"/>
                  </a:lnTo>
                  <a:lnTo>
                    <a:pt x="141870" y="52772"/>
                  </a:lnTo>
                  <a:lnTo>
                    <a:pt x="141303" y="54799"/>
                  </a:lnTo>
                  <a:lnTo>
                    <a:pt x="141292" y="127100"/>
                  </a:lnTo>
                  <a:close/>
                </a:path>
                <a:path w="548005" h="155575">
                  <a:moveTo>
                    <a:pt x="172502" y="127100"/>
                  </a:moveTo>
                  <a:lnTo>
                    <a:pt x="152874" y="127100"/>
                  </a:lnTo>
                  <a:lnTo>
                    <a:pt x="152836" y="54799"/>
                  </a:lnTo>
                  <a:lnTo>
                    <a:pt x="152280" y="52772"/>
                  </a:lnTo>
                  <a:lnTo>
                    <a:pt x="150418" y="50336"/>
                  </a:lnTo>
                  <a:lnTo>
                    <a:pt x="149053" y="49722"/>
                  </a:lnTo>
                  <a:lnTo>
                    <a:pt x="172304" y="49722"/>
                  </a:lnTo>
                  <a:lnTo>
                    <a:pt x="172502" y="127100"/>
                  </a:lnTo>
                  <a:close/>
                </a:path>
                <a:path w="548005" h="155575">
                  <a:moveTo>
                    <a:pt x="217666" y="53489"/>
                  </a:moveTo>
                  <a:lnTo>
                    <a:pt x="208351" y="53489"/>
                  </a:lnTo>
                  <a:lnTo>
                    <a:pt x="210411" y="40353"/>
                  </a:lnTo>
                  <a:lnTo>
                    <a:pt x="218664" y="34144"/>
                  </a:lnTo>
                  <a:lnTo>
                    <a:pt x="224746" y="32281"/>
                  </a:lnTo>
                  <a:lnTo>
                    <a:pt x="241704" y="32281"/>
                  </a:lnTo>
                  <a:lnTo>
                    <a:pt x="249374" y="35516"/>
                  </a:lnTo>
                  <a:lnTo>
                    <a:pt x="254991" y="41984"/>
                  </a:lnTo>
                  <a:lnTo>
                    <a:pt x="258696" y="47231"/>
                  </a:lnTo>
                  <a:lnTo>
                    <a:pt x="260406" y="51135"/>
                  </a:lnTo>
                  <a:lnTo>
                    <a:pt x="222320" y="51135"/>
                  </a:lnTo>
                  <a:lnTo>
                    <a:pt x="218604" y="52588"/>
                  </a:lnTo>
                  <a:lnTo>
                    <a:pt x="217666" y="53489"/>
                  </a:lnTo>
                  <a:close/>
                </a:path>
                <a:path w="548005" h="155575">
                  <a:moveTo>
                    <a:pt x="211430" y="155452"/>
                  </a:moveTo>
                  <a:lnTo>
                    <a:pt x="190726" y="155452"/>
                  </a:lnTo>
                  <a:lnTo>
                    <a:pt x="190726" y="33858"/>
                  </a:lnTo>
                  <a:lnTo>
                    <a:pt x="211430" y="33858"/>
                  </a:lnTo>
                  <a:lnTo>
                    <a:pt x="210411" y="40353"/>
                  </a:lnTo>
                  <a:lnTo>
                    <a:pt x="208814" y="41554"/>
                  </a:lnTo>
                  <a:lnTo>
                    <a:pt x="206953" y="46754"/>
                  </a:lnTo>
                  <a:lnTo>
                    <a:pt x="208164" y="52588"/>
                  </a:lnTo>
                  <a:lnTo>
                    <a:pt x="208386" y="53269"/>
                  </a:lnTo>
                  <a:lnTo>
                    <a:pt x="208351" y="53489"/>
                  </a:lnTo>
                  <a:lnTo>
                    <a:pt x="217666" y="53489"/>
                  </a:lnTo>
                  <a:lnTo>
                    <a:pt x="212828" y="58688"/>
                  </a:lnTo>
                  <a:lnTo>
                    <a:pt x="211510" y="62762"/>
                  </a:lnTo>
                  <a:lnTo>
                    <a:pt x="211509" y="98196"/>
                  </a:lnTo>
                  <a:lnTo>
                    <a:pt x="212828" y="102290"/>
                  </a:lnTo>
                  <a:lnTo>
                    <a:pt x="217826" y="107661"/>
                  </a:lnTo>
                  <a:lnTo>
                    <a:pt x="207883" y="107661"/>
                  </a:lnTo>
                  <a:lnTo>
                    <a:pt x="206929" y="113727"/>
                  </a:lnTo>
                  <a:lnTo>
                    <a:pt x="206851" y="114224"/>
                  </a:lnTo>
                  <a:lnTo>
                    <a:pt x="208683" y="118973"/>
                  </a:lnTo>
                  <a:lnTo>
                    <a:pt x="208802" y="119281"/>
                  </a:lnTo>
                  <a:lnTo>
                    <a:pt x="210398" y="120515"/>
                  </a:lnTo>
                  <a:lnTo>
                    <a:pt x="211410" y="126814"/>
                  </a:lnTo>
                  <a:lnTo>
                    <a:pt x="211430" y="155452"/>
                  </a:lnTo>
                  <a:close/>
                </a:path>
                <a:path w="548005" h="155575">
                  <a:moveTo>
                    <a:pt x="208386" y="53269"/>
                  </a:moveTo>
                  <a:lnTo>
                    <a:pt x="208164" y="52588"/>
                  </a:lnTo>
                  <a:lnTo>
                    <a:pt x="207052" y="47231"/>
                  </a:lnTo>
                  <a:lnTo>
                    <a:pt x="206953" y="46754"/>
                  </a:lnTo>
                  <a:lnTo>
                    <a:pt x="208814" y="41554"/>
                  </a:lnTo>
                  <a:lnTo>
                    <a:pt x="210411" y="40353"/>
                  </a:lnTo>
                  <a:lnTo>
                    <a:pt x="208493" y="52588"/>
                  </a:lnTo>
                  <a:lnTo>
                    <a:pt x="208386" y="53269"/>
                  </a:lnTo>
                  <a:close/>
                </a:path>
                <a:path w="548005" h="155575">
                  <a:moveTo>
                    <a:pt x="260398" y="109823"/>
                  </a:moveTo>
                  <a:lnTo>
                    <a:pt x="232300" y="109823"/>
                  </a:lnTo>
                  <a:lnTo>
                    <a:pt x="236185" y="108329"/>
                  </a:lnTo>
                  <a:lnTo>
                    <a:pt x="241434" y="102577"/>
                  </a:lnTo>
                  <a:lnTo>
                    <a:pt x="242754" y="98196"/>
                  </a:lnTo>
                  <a:lnTo>
                    <a:pt x="242754" y="62762"/>
                  </a:lnTo>
                  <a:lnTo>
                    <a:pt x="241526" y="58688"/>
                  </a:lnTo>
                  <a:lnTo>
                    <a:pt x="241434" y="58381"/>
                  </a:lnTo>
                  <a:lnTo>
                    <a:pt x="236148" y="52588"/>
                  </a:lnTo>
                  <a:lnTo>
                    <a:pt x="232300" y="51135"/>
                  </a:lnTo>
                  <a:lnTo>
                    <a:pt x="260406" y="51135"/>
                  </a:lnTo>
                  <a:lnTo>
                    <a:pt x="261341" y="53269"/>
                  </a:lnTo>
                  <a:lnTo>
                    <a:pt x="262929" y="60097"/>
                  </a:lnTo>
                  <a:lnTo>
                    <a:pt x="263458" y="67716"/>
                  </a:lnTo>
                  <a:lnTo>
                    <a:pt x="263458" y="93078"/>
                  </a:lnTo>
                  <a:lnTo>
                    <a:pt x="262929" y="100778"/>
                  </a:lnTo>
                  <a:lnTo>
                    <a:pt x="261341" y="107661"/>
                  </a:lnTo>
                  <a:lnTo>
                    <a:pt x="260398" y="109823"/>
                  </a:lnTo>
                  <a:close/>
                </a:path>
                <a:path w="548005" h="155575">
                  <a:moveTo>
                    <a:pt x="210398" y="120515"/>
                  </a:moveTo>
                  <a:lnTo>
                    <a:pt x="208802" y="119281"/>
                  </a:lnTo>
                  <a:lnTo>
                    <a:pt x="206851" y="114224"/>
                  </a:lnTo>
                  <a:lnTo>
                    <a:pt x="207778" y="108329"/>
                  </a:lnTo>
                  <a:lnTo>
                    <a:pt x="207883" y="107661"/>
                  </a:lnTo>
                  <a:lnTo>
                    <a:pt x="208333" y="107661"/>
                  </a:lnTo>
                  <a:lnTo>
                    <a:pt x="210398" y="120515"/>
                  </a:lnTo>
                  <a:close/>
                </a:path>
                <a:path w="548005" h="155575">
                  <a:moveTo>
                    <a:pt x="241704" y="128676"/>
                  </a:moveTo>
                  <a:lnTo>
                    <a:pt x="224719" y="128676"/>
                  </a:lnTo>
                  <a:lnTo>
                    <a:pt x="218627" y="126814"/>
                  </a:lnTo>
                  <a:lnTo>
                    <a:pt x="210398" y="120515"/>
                  </a:lnTo>
                  <a:lnTo>
                    <a:pt x="208440" y="108329"/>
                  </a:lnTo>
                  <a:lnTo>
                    <a:pt x="208333" y="107661"/>
                  </a:lnTo>
                  <a:lnTo>
                    <a:pt x="217826" y="107661"/>
                  </a:lnTo>
                  <a:lnTo>
                    <a:pt x="218447" y="108329"/>
                  </a:lnTo>
                  <a:lnTo>
                    <a:pt x="222320" y="109823"/>
                  </a:lnTo>
                  <a:lnTo>
                    <a:pt x="260398" y="109823"/>
                  </a:lnTo>
                  <a:lnTo>
                    <a:pt x="258696" y="113727"/>
                  </a:lnTo>
                  <a:lnTo>
                    <a:pt x="254991" y="118973"/>
                  </a:lnTo>
                  <a:lnTo>
                    <a:pt x="249374" y="125442"/>
                  </a:lnTo>
                  <a:lnTo>
                    <a:pt x="241704" y="128676"/>
                  </a:lnTo>
                  <a:close/>
                </a:path>
                <a:path w="548005" h="155575">
                  <a:moveTo>
                    <a:pt x="321205" y="128676"/>
                  </a:moveTo>
                  <a:lnTo>
                    <a:pt x="286975" y="107367"/>
                  </a:lnTo>
                  <a:lnTo>
                    <a:pt x="284493" y="92321"/>
                  </a:lnTo>
                  <a:lnTo>
                    <a:pt x="284504" y="68493"/>
                  </a:lnTo>
                  <a:lnTo>
                    <a:pt x="306101" y="34722"/>
                  </a:lnTo>
                  <a:lnTo>
                    <a:pt x="321205" y="32281"/>
                  </a:lnTo>
                  <a:lnTo>
                    <a:pt x="329166" y="32892"/>
                  </a:lnTo>
                  <a:lnTo>
                    <a:pt x="354325" y="51442"/>
                  </a:lnTo>
                  <a:lnTo>
                    <a:pt x="315946" y="51442"/>
                  </a:lnTo>
                  <a:lnTo>
                    <a:pt x="311970" y="52875"/>
                  </a:lnTo>
                  <a:lnTo>
                    <a:pt x="306583" y="58606"/>
                  </a:lnTo>
                  <a:lnTo>
                    <a:pt x="305236" y="62905"/>
                  </a:lnTo>
                  <a:lnTo>
                    <a:pt x="305236" y="98053"/>
                  </a:lnTo>
                  <a:lnTo>
                    <a:pt x="306583" y="102372"/>
                  </a:lnTo>
                  <a:lnTo>
                    <a:pt x="311970" y="108083"/>
                  </a:lnTo>
                  <a:lnTo>
                    <a:pt x="315946" y="109516"/>
                  </a:lnTo>
                  <a:lnTo>
                    <a:pt x="354310" y="109516"/>
                  </a:lnTo>
                  <a:lnTo>
                    <a:pt x="352273" y="113577"/>
                  </a:lnTo>
                  <a:lnTo>
                    <a:pt x="347912" y="118912"/>
                  </a:lnTo>
                  <a:lnTo>
                    <a:pt x="342520" y="123184"/>
                  </a:lnTo>
                  <a:lnTo>
                    <a:pt x="336271" y="126235"/>
                  </a:lnTo>
                  <a:lnTo>
                    <a:pt x="329166" y="128066"/>
                  </a:lnTo>
                  <a:lnTo>
                    <a:pt x="321205" y="128676"/>
                  </a:lnTo>
                  <a:close/>
                </a:path>
                <a:path w="548005" h="155575">
                  <a:moveTo>
                    <a:pt x="354310" y="109516"/>
                  </a:moveTo>
                  <a:lnTo>
                    <a:pt x="326439" y="109516"/>
                  </a:lnTo>
                  <a:lnTo>
                    <a:pt x="330402" y="108083"/>
                  </a:lnTo>
                  <a:lnTo>
                    <a:pt x="335816" y="102372"/>
                  </a:lnTo>
                  <a:lnTo>
                    <a:pt x="337176" y="98053"/>
                  </a:lnTo>
                  <a:lnTo>
                    <a:pt x="337176" y="62905"/>
                  </a:lnTo>
                  <a:lnTo>
                    <a:pt x="335816" y="58606"/>
                  </a:lnTo>
                  <a:lnTo>
                    <a:pt x="333096" y="55761"/>
                  </a:lnTo>
                  <a:lnTo>
                    <a:pt x="330402" y="52875"/>
                  </a:lnTo>
                  <a:lnTo>
                    <a:pt x="326439" y="51442"/>
                  </a:lnTo>
                  <a:lnTo>
                    <a:pt x="354325" y="51442"/>
                  </a:lnTo>
                  <a:lnTo>
                    <a:pt x="355388" y="53550"/>
                  </a:lnTo>
                  <a:lnTo>
                    <a:pt x="357256" y="60590"/>
                  </a:lnTo>
                  <a:lnTo>
                    <a:pt x="357879" y="68493"/>
                  </a:lnTo>
                  <a:lnTo>
                    <a:pt x="357879" y="92321"/>
                  </a:lnTo>
                  <a:lnTo>
                    <a:pt x="357256" y="100281"/>
                  </a:lnTo>
                  <a:lnTo>
                    <a:pt x="355388" y="107367"/>
                  </a:lnTo>
                  <a:lnTo>
                    <a:pt x="354310" y="109516"/>
                  </a:lnTo>
                  <a:close/>
                </a:path>
                <a:path w="548005" h="155575">
                  <a:moveTo>
                    <a:pt x="410063" y="52608"/>
                  </a:moveTo>
                  <a:lnTo>
                    <a:pt x="399694" y="52608"/>
                  </a:lnTo>
                  <a:lnTo>
                    <a:pt x="401772" y="43715"/>
                  </a:lnTo>
                  <a:lnTo>
                    <a:pt x="406275" y="37363"/>
                  </a:lnTo>
                  <a:lnTo>
                    <a:pt x="413202" y="33552"/>
                  </a:lnTo>
                  <a:lnTo>
                    <a:pt x="422554" y="32281"/>
                  </a:lnTo>
                  <a:lnTo>
                    <a:pt x="429735" y="32880"/>
                  </a:lnTo>
                  <a:lnTo>
                    <a:pt x="452458" y="50828"/>
                  </a:lnTo>
                  <a:lnTo>
                    <a:pt x="414216" y="50828"/>
                  </a:lnTo>
                  <a:lnTo>
                    <a:pt x="410394" y="52322"/>
                  </a:lnTo>
                  <a:lnTo>
                    <a:pt x="410063" y="52608"/>
                  </a:lnTo>
                  <a:close/>
                </a:path>
                <a:path w="548005" h="155575">
                  <a:moveTo>
                    <a:pt x="403272" y="127100"/>
                  </a:moveTo>
                  <a:lnTo>
                    <a:pt x="382571" y="127100"/>
                  </a:lnTo>
                  <a:lnTo>
                    <a:pt x="382571" y="33858"/>
                  </a:lnTo>
                  <a:lnTo>
                    <a:pt x="402965" y="33858"/>
                  </a:lnTo>
                  <a:lnTo>
                    <a:pt x="399744" y="52322"/>
                  </a:lnTo>
                  <a:lnTo>
                    <a:pt x="399694" y="52608"/>
                  </a:lnTo>
                  <a:lnTo>
                    <a:pt x="410063" y="52608"/>
                  </a:lnTo>
                  <a:lnTo>
                    <a:pt x="404784" y="58340"/>
                  </a:lnTo>
                  <a:lnTo>
                    <a:pt x="404238" y="59824"/>
                  </a:lnTo>
                  <a:lnTo>
                    <a:pt x="403305" y="62762"/>
                  </a:lnTo>
                  <a:lnTo>
                    <a:pt x="403272" y="127100"/>
                  </a:lnTo>
                  <a:close/>
                </a:path>
                <a:path w="548005" h="155575">
                  <a:moveTo>
                    <a:pt x="455763" y="75883"/>
                  </a:moveTo>
                  <a:lnTo>
                    <a:pt x="435059" y="75883"/>
                  </a:lnTo>
                  <a:lnTo>
                    <a:pt x="435059" y="62762"/>
                  </a:lnTo>
                  <a:lnTo>
                    <a:pt x="433700" y="58340"/>
                  </a:lnTo>
                  <a:lnTo>
                    <a:pt x="428287" y="52322"/>
                  </a:lnTo>
                  <a:lnTo>
                    <a:pt x="424373" y="50828"/>
                  </a:lnTo>
                  <a:lnTo>
                    <a:pt x="452458" y="50828"/>
                  </a:lnTo>
                  <a:lnTo>
                    <a:pt x="453501" y="53038"/>
                  </a:lnTo>
                  <a:lnTo>
                    <a:pt x="455197" y="59824"/>
                  </a:lnTo>
                  <a:lnTo>
                    <a:pt x="455763" y="67409"/>
                  </a:lnTo>
                  <a:lnTo>
                    <a:pt x="455763" y="75883"/>
                  </a:lnTo>
                  <a:close/>
                </a:path>
                <a:path w="548005" h="155575">
                  <a:moveTo>
                    <a:pt x="513317" y="33858"/>
                  </a:moveTo>
                  <a:lnTo>
                    <a:pt x="492577" y="33858"/>
                  </a:lnTo>
                  <a:lnTo>
                    <a:pt x="492577" y="10235"/>
                  </a:lnTo>
                  <a:lnTo>
                    <a:pt x="513317" y="10235"/>
                  </a:lnTo>
                  <a:lnTo>
                    <a:pt x="513317" y="33858"/>
                  </a:lnTo>
                  <a:close/>
                </a:path>
                <a:path w="548005" h="155575">
                  <a:moveTo>
                    <a:pt x="547990" y="53325"/>
                  </a:moveTo>
                  <a:lnTo>
                    <a:pt x="468139" y="53325"/>
                  </a:lnTo>
                  <a:lnTo>
                    <a:pt x="468139" y="33858"/>
                  </a:lnTo>
                  <a:lnTo>
                    <a:pt x="547990" y="33858"/>
                  </a:lnTo>
                  <a:lnTo>
                    <a:pt x="547990" y="53325"/>
                  </a:lnTo>
                  <a:close/>
                </a:path>
                <a:path w="548005" h="155575">
                  <a:moveTo>
                    <a:pt x="546412" y="127100"/>
                  </a:moveTo>
                  <a:lnTo>
                    <a:pt x="511176" y="127100"/>
                  </a:lnTo>
                  <a:lnTo>
                    <a:pt x="504595" y="124787"/>
                  </a:lnTo>
                  <a:lnTo>
                    <a:pt x="494974" y="115555"/>
                  </a:lnTo>
                  <a:lnTo>
                    <a:pt x="492577" y="109148"/>
                  </a:lnTo>
                  <a:lnTo>
                    <a:pt x="492577" y="53325"/>
                  </a:lnTo>
                  <a:lnTo>
                    <a:pt x="513317" y="53325"/>
                  </a:lnTo>
                  <a:lnTo>
                    <a:pt x="513317" y="103457"/>
                  </a:lnTo>
                  <a:lnTo>
                    <a:pt x="513768" y="105197"/>
                  </a:lnTo>
                  <a:lnTo>
                    <a:pt x="515587" y="107142"/>
                  </a:lnTo>
                  <a:lnTo>
                    <a:pt x="517205" y="107633"/>
                  </a:lnTo>
                  <a:lnTo>
                    <a:pt x="546412" y="107633"/>
                  </a:lnTo>
                  <a:lnTo>
                    <a:pt x="546412" y="127100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1585" y="2156901"/>
              <a:ext cx="171869" cy="96395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29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500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466" y="2004429"/>
            <a:ext cx="4556125" cy="360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7285" indent="660400">
              <a:lnSpc>
                <a:spcPct val="139700"/>
              </a:lnSpc>
              <a:spcBef>
                <a:spcPts val="100"/>
              </a:spcBef>
              <a:tabLst>
                <a:tab pos="2655570" algn="l"/>
              </a:tabLst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25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25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250" spc="-18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04182D"/>
                </a:solidFill>
                <a:latin typeface="Courier New"/>
                <a:cs typeface="Courier New"/>
              </a:rPr>
              <a:t>pop)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250">
              <a:latin typeface="Courier New"/>
              <a:cs typeface="Courier New"/>
            </a:endParaRPr>
          </a:p>
          <a:p>
            <a:pPr marL="12700" marR="2268855">
              <a:lnSpc>
                <a:spcPct val="1397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plt.xlabel(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'Year'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 plt.ylabel(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'Population'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endParaRPr sz="1250">
              <a:latin typeface="Courier New"/>
              <a:cs typeface="Courier New"/>
            </a:endParaRPr>
          </a:p>
          <a:p>
            <a:pPr marL="12700" marR="663575">
              <a:lnSpc>
                <a:spcPct val="1612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plt.title(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'World</a:t>
            </a:r>
            <a:r>
              <a:rPr sz="1250" spc="-9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Population</a:t>
            </a:r>
            <a:r>
              <a:rPr sz="1250" spc="-8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Projections'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plt.yticks([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4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6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8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BE2F72"/>
                </a:solidFill>
                <a:latin typeface="Courier New"/>
                <a:cs typeface="Courier New"/>
              </a:rPr>
              <a:t>10</a:t>
            </a:r>
            <a:r>
              <a:rPr sz="1250" spc="-20" dirty="0">
                <a:solidFill>
                  <a:srgbClr val="04182D"/>
                </a:solidFill>
                <a:latin typeface="Courier New"/>
                <a:cs typeface="Courier New"/>
              </a:rPr>
              <a:t>],</a:t>
            </a:r>
            <a:endParaRPr sz="1250">
              <a:latin typeface="Courier New"/>
              <a:cs typeface="Courier New"/>
            </a:endParaRPr>
          </a:p>
          <a:p>
            <a:pPr marL="1050925">
              <a:lnSpc>
                <a:spcPct val="100000"/>
              </a:lnSpc>
              <a:spcBef>
                <a:spcPts val="915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'0'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'2B'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'4B'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'6B'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'8B'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'10B'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])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25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3415" y="1473137"/>
            <a:ext cx="4496144" cy="3522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1ACE4C-A5DD-4138-76D9-3EBFD90CBC70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ED4581B2-E4A6-833E-678E-499B7565623B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60"/>
            <a:ext cx="503428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Add</a:t>
            </a:r>
            <a:r>
              <a:rPr spc="-160" dirty="0"/>
              <a:t> </a:t>
            </a:r>
            <a:r>
              <a:rPr spc="-220" dirty="0"/>
              <a:t>historical</a:t>
            </a:r>
            <a:r>
              <a:rPr spc="-155" dirty="0"/>
              <a:t> </a:t>
            </a:r>
            <a:r>
              <a:rPr spc="-40" dirty="0"/>
              <a:t>data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04"/>
            <a:ext cx="4790440" cy="4831080"/>
            <a:chOff x="491289" y="1985604"/>
            <a:chExt cx="4790440" cy="4831080"/>
          </a:xfrm>
        </p:grpSpPr>
        <p:sp>
          <p:nvSpPr>
            <p:cNvPr id="4" name="object 4"/>
            <p:cNvSpPr/>
            <p:nvPr/>
          </p:nvSpPr>
          <p:spPr>
            <a:xfrm>
              <a:off x="491289" y="1985604"/>
              <a:ext cx="4790440" cy="4831080"/>
            </a:xfrm>
            <a:custGeom>
              <a:avLst/>
              <a:gdLst/>
              <a:ahLst/>
              <a:cxnLst/>
              <a:rect l="l" t="t" r="r" b="b"/>
              <a:pathLst>
                <a:path w="4790440" h="4831080">
                  <a:moveTo>
                    <a:pt x="4713575" y="4831014"/>
                  </a:moveTo>
                  <a:lnTo>
                    <a:pt x="76506" y="4831014"/>
                  </a:lnTo>
                  <a:lnTo>
                    <a:pt x="71179" y="4830481"/>
                  </a:lnTo>
                  <a:lnTo>
                    <a:pt x="31919" y="4814228"/>
                  </a:lnTo>
                  <a:lnTo>
                    <a:pt x="4175" y="4775498"/>
                  </a:lnTo>
                  <a:lnTo>
                    <a:pt x="0" y="4754516"/>
                  </a:lnTo>
                  <a:lnTo>
                    <a:pt x="0" y="4749132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4754516"/>
                  </a:lnTo>
                  <a:lnTo>
                    <a:pt x="4773287" y="4799100"/>
                  </a:lnTo>
                  <a:lnTo>
                    <a:pt x="4734557" y="4826838"/>
                  </a:lnTo>
                  <a:lnTo>
                    <a:pt x="4718897" y="4830481"/>
                  </a:lnTo>
                  <a:lnTo>
                    <a:pt x="4713575" y="4831014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3788" y="2124618"/>
              <a:ext cx="548005" cy="155575"/>
            </a:xfrm>
            <a:custGeom>
              <a:avLst/>
              <a:gdLst/>
              <a:ahLst/>
              <a:cxnLst/>
              <a:rect l="l" t="t" r="r" b="b"/>
              <a:pathLst>
                <a:path w="548005" h="155575">
                  <a:moveTo>
                    <a:pt x="44973" y="25424"/>
                  </a:moveTo>
                  <a:lnTo>
                    <a:pt x="33941" y="25424"/>
                  </a:lnTo>
                  <a:lnTo>
                    <a:pt x="30683" y="24298"/>
                  </a:lnTo>
                  <a:lnTo>
                    <a:pt x="25680" y="19692"/>
                  </a:lnTo>
                  <a:lnTo>
                    <a:pt x="24437" y="16642"/>
                  </a:lnTo>
                  <a:lnTo>
                    <a:pt x="24437" y="9068"/>
                  </a:lnTo>
                  <a:lnTo>
                    <a:pt x="25706" y="5997"/>
                  </a:lnTo>
                  <a:lnTo>
                    <a:pt x="30785" y="1207"/>
                  </a:lnTo>
                  <a:lnTo>
                    <a:pt x="34017" y="0"/>
                  </a:lnTo>
                  <a:lnTo>
                    <a:pt x="45024" y="0"/>
                  </a:lnTo>
                  <a:lnTo>
                    <a:pt x="48256" y="1207"/>
                  </a:lnTo>
                  <a:lnTo>
                    <a:pt x="53335" y="5997"/>
                  </a:lnTo>
                  <a:lnTo>
                    <a:pt x="54606" y="9068"/>
                  </a:lnTo>
                  <a:lnTo>
                    <a:pt x="54606" y="16642"/>
                  </a:lnTo>
                  <a:lnTo>
                    <a:pt x="53340" y="19692"/>
                  </a:lnTo>
                  <a:lnTo>
                    <a:pt x="48193" y="24298"/>
                  </a:lnTo>
                  <a:lnTo>
                    <a:pt x="44973" y="25424"/>
                  </a:lnTo>
                  <a:close/>
                </a:path>
                <a:path w="548005" h="155575">
                  <a:moveTo>
                    <a:pt x="51450" y="107633"/>
                  </a:moveTo>
                  <a:lnTo>
                    <a:pt x="30709" y="107633"/>
                  </a:lnTo>
                  <a:lnTo>
                    <a:pt x="30709" y="53325"/>
                  </a:lnTo>
                  <a:lnTo>
                    <a:pt x="3926" y="53325"/>
                  </a:lnTo>
                  <a:lnTo>
                    <a:pt x="3926" y="33858"/>
                  </a:lnTo>
                  <a:lnTo>
                    <a:pt x="51450" y="33858"/>
                  </a:lnTo>
                  <a:lnTo>
                    <a:pt x="51450" y="107633"/>
                  </a:lnTo>
                  <a:close/>
                </a:path>
                <a:path w="548005" h="155575">
                  <a:moveTo>
                    <a:pt x="80620" y="127100"/>
                  </a:moveTo>
                  <a:lnTo>
                    <a:pt x="0" y="127100"/>
                  </a:lnTo>
                  <a:lnTo>
                    <a:pt x="0" y="107633"/>
                  </a:lnTo>
                  <a:lnTo>
                    <a:pt x="80620" y="107633"/>
                  </a:lnTo>
                  <a:lnTo>
                    <a:pt x="80620" y="127100"/>
                  </a:lnTo>
                  <a:close/>
                </a:path>
                <a:path w="548005" h="155575">
                  <a:moveTo>
                    <a:pt x="137030" y="46447"/>
                  </a:moveTo>
                  <a:lnTo>
                    <a:pt x="108885" y="46447"/>
                  </a:lnTo>
                  <a:lnTo>
                    <a:pt x="110625" y="36982"/>
                  </a:lnTo>
                  <a:lnTo>
                    <a:pt x="114211" y="33858"/>
                  </a:lnTo>
                  <a:lnTo>
                    <a:pt x="114702" y="33550"/>
                  </a:lnTo>
                  <a:lnTo>
                    <a:pt x="118306" y="32281"/>
                  </a:lnTo>
                  <a:lnTo>
                    <a:pt x="127258" y="32281"/>
                  </a:lnTo>
                  <a:lnTo>
                    <a:pt x="130928" y="33550"/>
                  </a:lnTo>
                  <a:lnTo>
                    <a:pt x="136906" y="38607"/>
                  </a:lnTo>
                  <a:lnTo>
                    <a:pt x="137214" y="39466"/>
                  </a:lnTo>
                  <a:lnTo>
                    <a:pt x="136349" y="42148"/>
                  </a:lnTo>
                  <a:lnTo>
                    <a:pt x="136283" y="42353"/>
                  </a:lnTo>
                  <a:lnTo>
                    <a:pt x="136602" y="44257"/>
                  </a:lnTo>
                  <a:lnTo>
                    <a:pt x="137030" y="46447"/>
                  </a:lnTo>
                  <a:close/>
                </a:path>
                <a:path w="548005" h="155575">
                  <a:moveTo>
                    <a:pt x="171345" y="46447"/>
                  </a:moveTo>
                  <a:lnTo>
                    <a:pt x="137743" y="46447"/>
                  </a:lnTo>
                  <a:lnTo>
                    <a:pt x="138154" y="42353"/>
                  </a:lnTo>
                  <a:lnTo>
                    <a:pt x="138175" y="42148"/>
                  </a:lnTo>
                  <a:lnTo>
                    <a:pt x="137214" y="39466"/>
                  </a:lnTo>
                  <a:lnTo>
                    <a:pt x="137378" y="38955"/>
                  </a:lnTo>
                  <a:lnTo>
                    <a:pt x="143327" y="33858"/>
                  </a:lnTo>
                  <a:lnTo>
                    <a:pt x="143792" y="33550"/>
                  </a:lnTo>
                  <a:lnTo>
                    <a:pt x="147474" y="32281"/>
                  </a:lnTo>
                  <a:lnTo>
                    <a:pt x="158533" y="32281"/>
                  </a:lnTo>
                  <a:lnTo>
                    <a:pt x="163548" y="34676"/>
                  </a:lnTo>
                  <a:lnTo>
                    <a:pt x="170704" y="44257"/>
                  </a:lnTo>
                  <a:lnTo>
                    <a:pt x="171345" y="46447"/>
                  </a:lnTo>
                  <a:close/>
                </a:path>
                <a:path w="548005" h="155575">
                  <a:moveTo>
                    <a:pt x="111815" y="127100"/>
                  </a:moveTo>
                  <a:lnTo>
                    <a:pt x="92188" y="127100"/>
                  </a:lnTo>
                  <a:lnTo>
                    <a:pt x="92188" y="33858"/>
                  </a:lnTo>
                  <a:lnTo>
                    <a:pt x="111199" y="33858"/>
                  </a:lnTo>
                  <a:lnTo>
                    <a:pt x="110625" y="36982"/>
                  </a:lnTo>
                  <a:lnTo>
                    <a:pt x="108359" y="38955"/>
                  </a:lnTo>
                  <a:lnTo>
                    <a:pt x="108151" y="39466"/>
                  </a:lnTo>
                  <a:lnTo>
                    <a:pt x="107228" y="42148"/>
                  </a:lnTo>
                  <a:lnTo>
                    <a:pt x="107158" y="42353"/>
                  </a:lnTo>
                  <a:lnTo>
                    <a:pt x="107928" y="46447"/>
                  </a:lnTo>
                  <a:lnTo>
                    <a:pt x="171345" y="46447"/>
                  </a:lnTo>
                  <a:lnTo>
                    <a:pt x="172304" y="49722"/>
                  </a:lnTo>
                  <a:lnTo>
                    <a:pt x="115598" y="49722"/>
                  </a:lnTo>
                  <a:lnTo>
                    <a:pt x="114214" y="50336"/>
                  </a:lnTo>
                  <a:lnTo>
                    <a:pt x="112290" y="52772"/>
                  </a:lnTo>
                  <a:lnTo>
                    <a:pt x="111815" y="54799"/>
                  </a:lnTo>
                  <a:lnTo>
                    <a:pt x="111815" y="127100"/>
                  </a:lnTo>
                  <a:close/>
                </a:path>
                <a:path w="548005" h="155575">
                  <a:moveTo>
                    <a:pt x="108885" y="46447"/>
                  </a:moveTo>
                  <a:lnTo>
                    <a:pt x="107928" y="46447"/>
                  </a:lnTo>
                  <a:lnTo>
                    <a:pt x="107158" y="42353"/>
                  </a:lnTo>
                  <a:lnTo>
                    <a:pt x="108151" y="39466"/>
                  </a:lnTo>
                  <a:lnTo>
                    <a:pt x="108359" y="38955"/>
                  </a:lnTo>
                  <a:lnTo>
                    <a:pt x="110625" y="36982"/>
                  </a:lnTo>
                  <a:lnTo>
                    <a:pt x="108885" y="46447"/>
                  </a:lnTo>
                  <a:close/>
                </a:path>
                <a:path w="548005" h="155575">
                  <a:moveTo>
                    <a:pt x="137743" y="46447"/>
                  </a:moveTo>
                  <a:lnTo>
                    <a:pt x="137030" y="46447"/>
                  </a:lnTo>
                  <a:lnTo>
                    <a:pt x="136602" y="44257"/>
                  </a:lnTo>
                  <a:lnTo>
                    <a:pt x="136283" y="42353"/>
                  </a:lnTo>
                  <a:lnTo>
                    <a:pt x="137214" y="39466"/>
                  </a:lnTo>
                  <a:lnTo>
                    <a:pt x="138175" y="42148"/>
                  </a:lnTo>
                  <a:lnTo>
                    <a:pt x="137743" y="46447"/>
                  </a:lnTo>
                  <a:close/>
                </a:path>
                <a:path w="548005" h="155575">
                  <a:moveTo>
                    <a:pt x="141292" y="127100"/>
                  </a:moveTo>
                  <a:lnTo>
                    <a:pt x="123397" y="127100"/>
                  </a:lnTo>
                  <a:lnTo>
                    <a:pt x="123345" y="54799"/>
                  </a:lnTo>
                  <a:lnTo>
                    <a:pt x="122721" y="52772"/>
                  </a:lnTo>
                  <a:lnTo>
                    <a:pt x="120676" y="50336"/>
                  </a:lnTo>
                  <a:lnTo>
                    <a:pt x="119293" y="49722"/>
                  </a:lnTo>
                  <a:lnTo>
                    <a:pt x="145358" y="49722"/>
                  </a:lnTo>
                  <a:lnTo>
                    <a:pt x="143921" y="50336"/>
                  </a:lnTo>
                  <a:lnTo>
                    <a:pt x="141870" y="52772"/>
                  </a:lnTo>
                  <a:lnTo>
                    <a:pt x="141303" y="54799"/>
                  </a:lnTo>
                  <a:lnTo>
                    <a:pt x="141292" y="127100"/>
                  </a:lnTo>
                  <a:close/>
                </a:path>
                <a:path w="548005" h="155575">
                  <a:moveTo>
                    <a:pt x="172502" y="127100"/>
                  </a:moveTo>
                  <a:lnTo>
                    <a:pt x="152874" y="127100"/>
                  </a:lnTo>
                  <a:lnTo>
                    <a:pt x="152836" y="54799"/>
                  </a:lnTo>
                  <a:lnTo>
                    <a:pt x="152280" y="52772"/>
                  </a:lnTo>
                  <a:lnTo>
                    <a:pt x="150418" y="50336"/>
                  </a:lnTo>
                  <a:lnTo>
                    <a:pt x="149053" y="49722"/>
                  </a:lnTo>
                  <a:lnTo>
                    <a:pt x="172304" y="49722"/>
                  </a:lnTo>
                  <a:lnTo>
                    <a:pt x="172502" y="127100"/>
                  </a:lnTo>
                  <a:close/>
                </a:path>
                <a:path w="548005" h="155575">
                  <a:moveTo>
                    <a:pt x="217666" y="53489"/>
                  </a:moveTo>
                  <a:lnTo>
                    <a:pt x="208351" y="53489"/>
                  </a:lnTo>
                  <a:lnTo>
                    <a:pt x="210411" y="40353"/>
                  </a:lnTo>
                  <a:lnTo>
                    <a:pt x="218664" y="34144"/>
                  </a:lnTo>
                  <a:lnTo>
                    <a:pt x="224746" y="32281"/>
                  </a:lnTo>
                  <a:lnTo>
                    <a:pt x="241704" y="32281"/>
                  </a:lnTo>
                  <a:lnTo>
                    <a:pt x="249374" y="35516"/>
                  </a:lnTo>
                  <a:lnTo>
                    <a:pt x="254991" y="41984"/>
                  </a:lnTo>
                  <a:lnTo>
                    <a:pt x="258696" y="47231"/>
                  </a:lnTo>
                  <a:lnTo>
                    <a:pt x="260406" y="51135"/>
                  </a:lnTo>
                  <a:lnTo>
                    <a:pt x="222320" y="51135"/>
                  </a:lnTo>
                  <a:lnTo>
                    <a:pt x="218604" y="52588"/>
                  </a:lnTo>
                  <a:lnTo>
                    <a:pt x="217666" y="53489"/>
                  </a:lnTo>
                  <a:close/>
                </a:path>
                <a:path w="548005" h="155575">
                  <a:moveTo>
                    <a:pt x="211430" y="155452"/>
                  </a:moveTo>
                  <a:lnTo>
                    <a:pt x="190726" y="155452"/>
                  </a:lnTo>
                  <a:lnTo>
                    <a:pt x="190726" y="33858"/>
                  </a:lnTo>
                  <a:lnTo>
                    <a:pt x="211430" y="33858"/>
                  </a:lnTo>
                  <a:lnTo>
                    <a:pt x="210411" y="40353"/>
                  </a:lnTo>
                  <a:lnTo>
                    <a:pt x="208814" y="41554"/>
                  </a:lnTo>
                  <a:lnTo>
                    <a:pt x="206953" y="46754"/>
                  </a:lnTo>
                  <a:lnTo>
                    <a:pt x="208164" y="52588"/>
                  </a:lnTo>
                  <a:lnTo>
                    <a:pt x="208386" y="53269"/>
                  </a:lnTo>
                  <a:lnTo>
                    <a:pt x="208351" y="53489"/>
                  </a:lnTo>
                  <a:lnTo>
                    <a:pt x="217666" y="53489"/>
                  </a:lnTo>
                  <a:lnTo>
                    <a:pt x="212828" y="58688"/>
                  </a:lnTo>
                  <a:lnTo>
                    <a:pt x="211510" y="62762"/>
                  </a:lnTo>
                  <a:lnTo>
                    <a:pt x="211509" y="98196"/>
                  </a:lnTo>
                  <a:lnTo>
                    <a:pt x="212828" y="102290"/>
                  </a:lnTo>
                  <a:lnTo>
                    <a:pt x="217826" y="107661"/>
                  </a:lnTo>
                  <a:lnTo>
                    <a:pt x="207883" y="107661"/>
                  </a:lnTo>
                  <a:lnTo>
                    <a:pt x="206929" y="113727"/>
                  </a:lnTo>
                  <a:lnTo>
                    <a:pt x="206851" y="114224"/>
                  </a:lnTo>
                  <a:lnTo>
                    <a:pt x="208683" y="118973"/>
                  </a:lnTo>
                  <a:lnTo>
                    <a:pt x="208802" y="119281"/>
                  </a:lnTo>
                  <a:lnTo>
                    <a:pt x="210398" y="120515"/>
                  </a:lnTo>
                  <a:lnTo>
                    <a:pt x="211410" y="126814"/>
                  </a:lnTo>
                  <a:lnTo>
                    <a:pt x="211430" y="155452"/>
                  </a:lnTo>
                  <a:close/>
                </a:path>
                <a:path w="548005" h="155575">
                  <a:moveTo>
                    <a:pt x="208386" y="53269"/>
                  </a:moveTo>
                  <a:lnTo>
                    <a:pt x="208164" y="52588"/>
                  </a:lnTo>
                  <a:lnTo>
                    <a:pt x="207052" y="47231"/>
                  </a:lnTo>
                  <a:lnTo>
                    <a:pt x="206953" y="46754"/>
                  </a:lnTo>
                  <a:lnTo>
                    <a:pt x="208814" y="41554"/>
                  </a:lnTo>
                  <a:lnTo>
                    <a:pt x="210411" y="40353"/>
                  </a:lnTo>
                  <a:lnTo>
                    <a:pt x="208493" y="52588"/>
                  </a:lnTo>
                  <a:lnTo>
                    <a:pt x="208386" y="53269"/>
                  </a:lnTo>
                  <a:close/>
                </a:path>
                <a:path w="548005" h="155575">
                  <a:moveTo>
                    <a:pt x="260398" y="109823"/>
                  </a:moveTo>
                  <a:lnTo>
                    <a:pt x="232300" y="109823"/>
                  </a:lnTo>
                  <a:lnTo>
                    <a:pt x="236185" y="108329"/>
                  </a:lnTo>
                  <a:lnTo>
                    <a:pt x="241434" y="102577"/>
                  </a:lnTo>
                  <a:lnTo>
                    <a:pt x="242754" y="98196"/>
                  </a:lnTo>
                  <a:lnTo>
                    <a:pt x="242754" y="62762"/>
                  </a:lnTo>
                  <a:lnTo>
                    <a:pt x="241526" y="58688"/>
                  </a:lnTo>
                  <a:lnTo>
                    <a:pt x="241434" y="58381"/>
                  </a:lnTo>
                  <a:lnTo>
                    <a:pt x="236148" y="52588"/>
                  </a:lnTo>
                  <a:lnTo>
                    <a:pt x="232300" y="51135"/>
                  </a:lnTo>
                  <a:lnTo>
                    <a:pt x="260406" y="51135"/>
                  </a:lnTo>
                  <a:lnTo>
                    <a:pt x="261341" y="53269"/>
                  </a:lnTo>
                  <a:lnTo>
                    <a:pt x="262929" y="60097"/>
                  </a:lnTo>
                  <a:lnTo>
                    <a:pt x="263458" y="67716"/>
                  </a:lnTo>
                  <a:lnTo>
                    <a:pt x="263458" y="93078"/>
                  </a:lnTo>
                  <a:lnTo>
                    <a:pt x="262929" y="100778"/>
                  </a:lnTo>
                  <a:lnTo>
                    <a:pt x="261341" y="107661"/>
                  </a:lnTo>
                  <a:lnTo>
                    <a:pt x="260398" y="109823"/>
                  </a:lnTo>
                  <a:close/>
                </a:path>
                <a:path w="548005" h="155575">
                  <a:moveTo>
                    <a:pt x="210398" y="120515"/>
                  </a:moveTo>
                  <a:lnTo>
                    <a:pt x="208802" y="119281"/>
                  </a:lnTo>
                  <a:lnTo>
                    <a:pt x="206851" y="114224"/>
                  </a:lnTo>
                  <a:lnTo>
                    <a:pt x="207778" y="108329"/>
                  </a:lnTo>
                  <a:lnTo>
                    <a:pt x="207883" y="107661"/>
                  </a:lnTo>
                  <a:lnTo>
                    <a:pt x="208333" y="107661"/>
                  </a:lnTo>
                  <a:lnTo>
                    <a:pt x="210398" y="120515"/>
                  </a:lnTo>
                  <a:close/>
                </a:path>
                <a:path w="548005" h="155575">
                  <a:moveTo>
                    <a:pt x="241704" y="128676"/>
                  </a:moveTo>
                  <a:lnTo>
                    <a:pt x="224719" y="128676"/>
                  </a:lnTo>
                  <a:lnTo>
                    <a:pt x="218627" y="126814"/>
                  </a:lnTo>
                  <a:lnTo>
                    <a:pt x="210398" y="120515"/>
                  </a:lnTo>
                  <a:lnTo>
                    <a:pt x="208440" y="108329"/>
                  </a:lnTo>
                  <a:lnTo>
                    <a:pt x="208333" y="107661"/>
                  </a:lnTo>
                  <a:lnTo>
                    <a:pt x="217826" y="107661"/>
                  </a:lnTo>
                  <a:lnTo>
                    <a:pt x="218447" y="108329"/>
                  </a:lnTo>
                  <a:lnTo>
                    <a:pt x="222320" y="109823"/>
                  </a:lnTo>
                  <a:lnTo>
                    <a:pt x="260398" y="109823"/>
                  </a:lnTo>
                  <a:lnTo>
                    <a:pt x="258696" y="113727"/>
                  </a:lnTo>
                  <a:lnTo>
                    <a:pt x="254991" y="118973"/>
                  </a:lnTo>
                  <a:lnTo>
                    <a:pt x="249374" y="125442"/>
                  </a:lnTo>
                  <a:lnTo>
                    <a:pt x="241704" y="128676"/>
                  </a:lnTo>
                  <a:close/>
                </a:path>
                <a:path w="548005" h="155575">
                  <a:moveTo>
                    <a:pt x="321205" y="128676"/>
                  </a:moveTo>
                  <a:lnTo>
                    <a:pt x="286975" y="107367"/>
                  </a:lnTo>
                  <a:lnTo>
                    <a:pt x="284493" y="92321"/>
                  </a:lnTo>
                  <a:lnTo>
                    <a:pt x="284504" y="68493"/>
                  </a:lnTo>
                  <a:lnTo>
                    <a:pt x="306101" y="34722"/>
                  </a:lnTo>
                  <a:lnTo>
                    <a:pt x="321205" y="32281"/>
                  </a:lnTo>
                  <a:lnTo>
                    <a:pt x="329166" y="32892"/>
                  </a:lnTo>
                  <a:lnTo>
                    <a:pt x="354325" y="51442"/>
                  </a:lnTo>
                  <a:lnTo>
                    <a:pt x="315946" y="51442"/>
                  </a:lnTo>
                  <a:lnTo>
                    <a:pt x="311970" y="52875"/>
                  </a:lnTo>
                  <a:lnTo>
                    <a:pt x="306583" y="58606"/>
                  </a:lnTo>
                  <a:lnTo>
                    <a:pt x="305236" y="62905"/>
                  </a:lnTo>
                  <a:lnTo>
                    <a:pt x="305236" y="98053"/>
                  </a:lnTo>
                  <a:lnTo>
                    <a:pt x="306583" y="102372"/>
                  </a:lnTo>
                  <a:lnTo>
                    <a:pt x="311970" y="108083"/>
                  </a:lnTo>
                  <a:lnTo>
                    <a:pt x="315946" y="109516"/>
                  </a:lnTo>
                  <a:lnTo>
                    <a:pt x="354310" y="109516"/>
                  </a:lnTo>
                  <a:lnTo>
                    <a:pt x="352273" y="113577"/>
                  </a:lnTo>
                  <a:lnTo>
                    <a:pt x="347912" y="118912"/>
                  </a:lnTo>
                  <a:lnTo>
                    <a:pt x="342520" y="123184"/>
                  </a:lnTo>
                  <a:lnTo>
                    <a:pt x="336271" y="126235"/>
                  </a:lnTo>
                  <a:lnTo>
                    <a:pt x="329166" y="128066"/>
                  </a:lnTo>
                  <a:lnTo>
                    <a:pt x="321205" y="128676"/>
                  </a:lnTo>
                  <a:close/>
                </a:path>
                <a:path w="548005" h="155575">
                  <a:moveTo>
                    <a:pt x="354310" y="109516"/>
                  </a:moveTo>
                  <a:lnTo>
                    <a:pt x="326439" y="109516"/>
                  </a:lnTo>
                  <a:lnTo>
                    <a:pt x="330402" y="108083"/>
                  </a:lnTo>
                  <a:lnTo>
                    <a:pt x="335816" y="102372"/>
                  </a:lnTo>
                  <a:lnTo>
                    <a:pt x="337176" y="98053"/>
                  </a:lnTo>
                  <a:lnTo>
                    <a:pt x="337176" y="62905"/>
                  </a:lnTo>
                  <a:lnTo>
                    <a:pt x="335816" y="58606"/>
                  </a:lnTo>
                  <a:lnTo>
                    <a:pt x="333096" y="55761"/>
                  </a:lnTo>
                  <a:lnTo>
                    <a:pt x="330402" y="52875"/>
                  </a:lnTo>
                  <a:lnTo>
                    <a:pt x="326439" y="51442"/>
                  </a:lnTo>
                  <a:lnTo>
                    <a:pt x="354325" y="51442"/>
                  </a:lnTo>
                  <a:lnTo>
                    <a:pt x="355388" y="53550"/>
                  </a:lnTo>
                  <a:lnTo>
                    <a:pt x="357256" y="60590"/>
                  </a:lnTo>
                  <a:lnTo>
                    <a:pt x="357879" y="68493"/>
                  </a:lnTo>
                  <a:lnTo>
                    <a:pt x="357879" y="92321"/>
                  </a:lnTo>
                  <a:lnTo>
                    <a:pt x="357256" y="100281"/>
                  </a:lnTo>
                  <a:lnTo>
                    <a:pt x="355388" y="107367"/>
                  </a:lnTo>
                  <a:lnTo>
                    <a:pt x="354310" y="109516"/>
                  </a:lnTo>
                  <a:close/>
                </a:path>
                <a:path w="548005" h="155575">
                  <a:moveTo>
                    <a:pt x="410063" y="52608"/>
                  </a:moveTo>
                  <a:lnTo>
                    <a:pt x="399694" y="52608"/>
                  </a:lnTo>
                  <a:lnTo>
                    <a:pt x="401772" y="43715"/>
                  </a:lnTo>
                  <a:lnTo>
                    <a:pt x="406275" y="37363"/>
                  </a:lnTo>
                  <a:lnTo>
                    <a:pt x="413202" y="33552"/>
                  </a:lnTo>
                  <a:lnTo>
                    <a:pt x="422554" y="32281"/>
                  </a:lnTo>
                  <a:lnTo>
                    <a:pt x="429735" y="32880"/>
                  </a:lnTo>
                  <a:lnTo>
                    <a:pt x="452458" y="50828"/>
                  </a:lnTo>
                  <a:lnTo>
                    <a:pt x="414216" y="50828"/>
                  </a:lnTo>
                  <a:lnTo>
                    <a:pt x="410394" y="52322"/>
                  </a:lnTo>
                  <a:lnTo>
                    <a:pt x="410063" y="52608"/>
                  </a:lnTo>
                  <a:close/>
                </a:path>
                <a:path w="548005" h="155575">
                  <a:moveTo>
                    <a:pt x="403272" y="127100"/>
                  </a:moveTo>
                  <a:lnTo>
                    <a:pt x="382571" y="127100"/>
                  </a:lnTo>
                  <a:lnTo>
                    <a:pt x="382571" y="33858"/>
                  </a:lnTo>
                  <a:lnTo>
                    <a:pt x="402965" y="33858"/>
                  </a:lnTo>
                  <a:lnTo>
                    <a:pt x="399744" y="52322"/>
                  </a:lnTo>
                  <a:lnTo>
                    <a:pt x="399694" y="52608"/>
                  </a:lnTo>
                  <a:lnTo>
                    <a:pt x="410063" y="52608"/>
                  </a:lnTo>
                  <a:lnTo>
                    <a:pt x="404784" y="58340"/>
                  </a:lnTo>
                  <a:lnTo>
                    <a:pt x="404238" y="59824"/>
                  </a:lnTo>
                  <a:lnTo>
                    <a:pt x="403305" y="62762"/>
                  </a:lnTo>
                  <a:lnTo>
                    <a:pt x="403272" y="127100"/>
                  </a:lnTo>
                  <a:close/>
                </a:path>
                <a:path w="548005" h="155575">
                  <a:moveTo>
                    <a:pt x="455763" y="75883"/>
                  </a:moveTo>
                  <a:lnTo>
                    <a:pt x="435059" y="75883"/>
                  </a:lnTo>
                  <a:lnTo>
                    <a:pt x="435059" y="62762"/>
                  </a:lnTo>
                  <a:lnTo>
                    <a:pt x="433700" y="58340"/>
                  </a:lnTo>
                  <a:lnTo>
                    <a:pt x="428287" y="52322"/>
                  </a:lnTo>
                  <a:lnTo>
                    <a:pt x="424373" y="50828"/>
                  </a:lnTo>
                  <a:lnTo>
                    <a:pt x="452458" y="50828"/>
                  </a:lnTo>
                  <a:lnTo>
                    <a:pt x="453501" y="53038"/>
                  </a:lnTo>
                  <a:lnTo>
                    <a:pt x="455197" y="59824"/>
                  </a:lnTo>
                  <a:lnTo>
                    <a:pt x="455763" y="67409"/>
                  </a:lnTo>
                  <a:lnTo>
                    <a:pt x="455763" y="75883"/>
                  </a:lnTo>
                  <a:close/>
                </a:path>
                <a:path w="548005" h="155575">
                  <a:moveTo>
                    <a:pt x="513317" y="33858"/>
                  </a:moveTo>
                  <a:lnTo>
                    <a:pt x="492577" y="33858"/>
                  </a:lnTo>
                  <a:lnTo>
                    <a:pt x="492577" y="10235"/>
                  </a:lnTo>
                  <a:lnTo>
                    <a:pt x="513317" y="10235"/>
                  </a:lnTo>
                  <a:lnTo>
                    <a:pt x="513317" y="33858"/>
                  </a:lnTo>
                  <a:close/>
                </a:path>
                <a:path w="548005" h="155575">
                  <a:moveTo>
                    <a:pt x="547990" y="53325"/>
                  </a:moveTo>
                  <a:lnTo>
                    <a:pt x="468139" y="53325"/>
                  </a:lnTo>
                  <a:lnTo>
                    <a:pt x="468139" y="33858"/>
                  </a:lnTo>
                  <a:lnTo>
                    <a:pt x="547990" y="33858"/>
                  </a:lnTo>
                  <a:lnTo>
                    <a:pt x="547990" y="53325"/>
                  </a:lnTo>
                  <a:close/>
                </a:path>
                <a:path w="548005" h="155575">
                  <a:moveTo>
                    <a:pt x="546412" y="127100"/>
                  </a:moveTo>
                  <a:lnTo>
                    <a:pt x="511176" y="127100"/>
                  </a:lnTo>
                  <a:lnTo>
                    <a:pt x="504595" y="124787"/>
                  </a:lnTo>
                  <a:lnTo>
                    <a:pt x="494974" y="115555"/>
                  </a:lnTo>
                  <a:lnTo>
                    <a:pt x="492577" y="109148"/>
                  </a:lnTo>
                  <a:lnTo>
                    <a:pt x="492577" y="53325"/>
                  </a:lnTo>
                  <a:lnTo>
                    <a:pt x="513317" y="53325"/>
                  </a:lnTo>
                  <a:lnTo>
                    <a:pt x="513317" y="103457"/>
                  </a:lnTo>
                  <a:lnTo>
                    <a:pt x="513768" y="105197"/>
                  </a:lnTo>
                  <a:lnTo>
                    <a:pt x="515587" y="107142"/>
                  </a:lnTo>
                  <a:lnTo>
                    <a:pt x="517205" y="107633"/>
                  </a:lnTo>
                  <a:lnTo>
                    <a:pt x="546412" y="107633"/>
                  </a:lnTo>
                  <a:lnTo>
                    <a:pt x="546412" y="127100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1585" y="2156900"/>
              <a:ext cx="171869" cy="96395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29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499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466" y="2004428"/>
            <a:ext cx="4556125" cy="467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7285" indent="660400">
              <a:lnSpc>
                <a:spcPct val="139700"/>
              </a:lnSpc>
              <a:spcBef>
                <a:spcPts val="100"/>
              </a:spcBef>
              <a:tabLst>
                <a:tab pos="2655570" algn="l"/>
              </a:tabLst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25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25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008600"/>
                </a:solidFill>
                <a:latin typeface="Courier New"/>
                <a:cs typeface="Courier New"/>
              </a:rPr>
              <a:t>#</a:t>
            </a:r>
            <a:r>
              <a:rPr sz="1250" spc="-40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08600"/>
                </a:solidFill>
                <a:latin typeface="Courier New"/>
                <a:cs typeface="Courier New"/>
              </a:rPr>
              <a:t>Add</a:t>
            </a:r>
            <a:r>
              <a:rPr sz="1250" spc="-40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08600"/>
                </a:solidFill>
                <a:latin typeface="Courier New"/>
                <a:cs typeface="Courier New"/>
              </a:rPr>
              <a:t>more</a:t>
            </a:r>
            <a:r>
              <a:rPr sz="1250" spc="-35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008600"/>
                </a:solidFill>
                <a:latin typeface="Courier New"/>
                <a:cs typeface="Courier New"/>
              </a:rPr>
              <a:t>data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1800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1850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1900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1.0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1.262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1.650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5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250" spc="-18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04182D"/>
                </a:solidFill>
                <a:latin typeface="Courier New"/>
                <a:cs typeface="Courier New"/>
              </a:rPr>
              <a:t>pop)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250">
              <a:latin typeface="Courier New"/>
              <a:cs typeface="Courier New"/>
            </a:endParaRPr>
          </a:p>
          <a:p>
            <a:pPr marL="12700" marR="2268855">
              <a:lnSpc>
                <a:spcPct val="1397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plt.xlabel(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'Year'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 plt.ylabel(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'Population'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endParaRPr sz="1250">
              <a:latin typeface="Courier New"/>
              <a:cs typeface="Courier New"/>
            </a:endParaRPr>
          </a:p>
          <a:p>
            <a:pPr marL="12700" marR="663575">
              <a:lnSpc>
                <a:spcPct val="1612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plt.title(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'World</a:t>
            </a:r>
            <a:r>
              <a:rPr sz="1250" spc="-9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Population</a:t>
            </a:r>
            <a:r>
              <a:rPr sz="1250" spc="-8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Projections'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plt.yticks([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4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6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8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BE2F72"/>
                </a:solidFill>
                <a:latin typeface="Courier New"/>
                <a:cs typeface="Courier New"/>
              </a:rPr>
              <a:t>10</a:t>
            </a:r>
            <a:r>
              <a:rPr sz="1250" spc="-20" dirty="0">
                <a:solidFill>
                  <a:srgbClr val="04182D"/>
                </a:solidFill>
                <a:latin typeface="Courier New"/>
                <a:cs typeface="Courier New"/>
              </a:rPr>
              <a:t>],</a:t>
            </a:r>
            <a:endParaRPr sz="1250">
              <a:latin typeface="Courier New"/>
              <a:cs typeface="Courier New"/>
            </a:endParaRPr>
          </a:p>
          <a:p>
            <a:pPr marL="1050925">
              <a:lnSpc>
                <a:spcPct val="100000"/>
              </a:lnSpc>
              <a:spcBef>
                <a:spcPts val="920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'0'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'2B'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'4B'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'6B'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'8B'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'10B'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])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25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3415" y="1473137"/>
            <a:ext cx="4496144" cy="3522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673753-86D9-7BDD-3B6A-526E0D9C3148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7C454BB-CE35-11CC-27A6-BAE7AB227C41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503428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0" dirty="0"/>
              <a:t>Add</a:t>
            </a:r>
            <a:r>
              <a:rPr spc="-160" dirty="0"/>
              <a:t> </a:t>
            </a:r>
            <a:r>
              <a:rPr spc="-220" dirty="0"/>
              <a:t>historical</a:t>
            </a:r>
            <a:r>
              <a:rPr spc="-155" dirty="0"/>
              <a:t> </a:t>
            </a:r>
            <a:r>
              <a:rPr spc="-40" dirty="0"/>
              <a:t>data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1289" y="1985628"/>
            <a:ext cx="4790440" cy="4831080"/>
            <a:chOff x="491289" y="1985628"/>
            <a:chExt cx="4790440" cy="4831080"/>
          </a:xfrm>
        </p:grpSpPr>
        <p:sp>
          <p:nvSpPr>
            <p:cNvPr id="4" name="object 4"/>
            <p:cNvSpPr/>
            <p:nvPr/>
          </p:nvSpPr>
          <p:spPr>
            <a:xfrm>
              <a:off x="491289" y="1985628"/>
              <a:ext cx="4790440" cy="4831080"/>
            </a:xfrm>
            <a:custGeom>
              <a:avLst/>
              <a:gdLst/>
              <a:ahLst/>
              <a:cxnLst/>
              <a:rect l="l" t="t" r="r" b="b"/>
              <a:pathLst>
                <a:path w="4790440" h="4831080">
                  <a:moveTo>
                    <a:pt x="4713575" y="4831014"/>
                  </a:moveTo>
                  <a:lnTo>
                    <a:pt x="76506" y="4831014"/>
                  </a:lnTo>
                  <a:lnTo>
                    <a:pt x="71179" y="4830481"/>
                  </a:lnTo>
                  <a:lnTo>
                    <a:pt x="31919" y="4814228"/>
                  </a:lnTo>
                  <a:lnTo>
                    <a:pt x="4175" y="4775498"/>
                  </a:lnTo>
                  <a:lnTo>
                    <a:pt x="0" y="4754516"/>
                  </a:lnTo>
                  <a:lnTo>
                    <a:pt x="0" y="4749132"/>
                  </a:lnTo>
                  <a:lnTo>
                    <a:pt x="0" y="76497"/>
                  </a:lnTo>
                  <a:lnTo>
                    <a:pt x="16785" y="31919"/>
                  </a:lnTo>
                  <a:lnTo>
                    <a:pt x="55513" y="4175"/>
                  </a:lnTo>
                  <a:lnTo>
                    <a:pt x="76506" y="0"/>
                  </a:lnTo>
                  <a:lnTo>
                    <a:pt x="4713575" y="0"/>
                  </a:lnTo>
                  <a:lnTo>
                    <a:pt x="4758159" y="16785"/>
                  </a:lnTo>
                  <a:lnTo>
                    <a:pt x="4785897" y="55513"/>
                  </a:lnTo>
                  <a:lnTo>
                    <a:pt x="4790073" y="76497"/>
                  </a:lnTo>
                  <a:lnTo>
                    <a:pt x="4790073" y="4754516"/>
                  </a:lnTo>
                  <a:lnTo>
                    <a:pt x="4773287" y="4799100"/>
                  </a:lnTo>
                  <a:lnTo>
                    <a:pt x="4734557" y="4826838"/>
                  </a:lnTo>
                  <a:lnTo>
                    <a:pt x="4718897" y="4830481"/>
                  </a:lnTo>
                  <a:lnTo>
                    <a:pt x="4713575" y="4831014"/>
                  </a:lnTo>
                  <a:close/>
                </a:path>
              </a:pathLst>
            </a:custGeom>
            <a:solidFill>
              <a:srgbClr val="F6F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3788" y="2124643"/>
              <a:ext cx="548005" cy="155575"/>
            </a:xfrm>
            <a:custGeom>
              <a:avLst/>
              <a:gdLst/>
              <a:ahLst/>
              <a:cxnLst/>
              <a:rect l="l" t="t" r="r" b="b"/>
              <a:pathLst>
                <a:path w="548005" h="155575">
                  <a:moveTo>
                    <a:pt x="44973" y="25424"/>
                  </a:moveTo>
                  <a:lnTo>
                    <a:pt x="33941" y="25424"/>
                  </a:lnTo>
                  <a:lnTo>
                    <a:pt x="30683" y="24298"/>
                  </a:lnTo>
                  <a:lnTo>
                    <a:pt x="25680" y="19692"/>
                  </a:lnTo>
                  <a:lnTo>
                    <a:pt x="24437" y="16642"/>
                  </a:lnTo>
                  <a:lnTo>
                    <a:pt x="24437" y="9068"/>
                  </a:lnTo>
                  <a:lnTo>
                    <a:pt x="25706" y="5997"/>
                  </a:lnTo>
                  <a:lnTo>
                    <a:pt x="30785" y="1207"/>
                  </a:lnTo>
                  <a:lnTo>
                    <a:pt x="34017" y="0"/>
                  </a:lnTo>
                  <a:lnTo>
                    <a:pt x="45024" y="0"/>
                  </a:lnTo>
                  <a:lnTo>
                    <a:pt x="48256" y="1207"/>
                  </a:lnTo>
                  <a:lnTo>
                    <a:pt x="53335" y="5997"/>
                  </a:lnTo>
                  <a:lnTo>
                    <a:pt x="54606" y="9068"/>
                  </a:lnTo>
                  <a:lnTo>
                    <a:pt x="54606" y="16642"/>
                  </a:lnTo>
                  <a:lnTo>
                    <a:pt x="53340" y="19692"/>
                  </a:lnTo>
                  <a:lnTo>
                    <a:pt x="48193" y="24298"/>
                  </a:lnTo>
                  <a:lnTo>
                    <a:pt x="44973" y="25424"/>
                  </a:lnTo>
                  <a:close/>
                </a:path>
                <a:path w="548005" h="155575">
                  <a:moveTo>
                    <a:pt x="51450" y="107633"/>
                  </a:moveTo>
                  <a:lnTo>
                    <a:pt x="30709" y="107633"/>
                  </a:lnTo>
                  <a:lnTo>
                    <a:pt x="30709" y="53325"/>
                  </a:lnTo>
                  <a:lnTo>
                    <a:pt x="3926" y="53325"/>
                  </a:lnTo>
                  <a:lnTo>
                    <a:pt x="3926" y="33858"/>
                  </a:lnTo>
                  <a:lnTo>
                    <a:pt x="51450" y="33858"/>
                  </a:lnTo>
                  <a:lnTo>
                    <a:pt x="51450" y="107633"/>
                  </a:lnTo>
                  <a:close/>
                </a:path>
                <a:path w="548005" h="155575">
                  <a:moveTo>
                    <a:pt x="80620" y="127100"/>
                  </a:moveTo>
                  <a:lnTo>
                    <a:pt x="0" y="127100"/>
                  </a:lnTo>
                  <a:lnTo>
                    <a:pt x="0" y="107633"/>
                  </a:lnTo>
                  <a:lnTo>
                    <a:pt x="80620" y="107633"/>
                  </a:lnTo>
                  <a:lnTo>
                    <a:pt x="80620" y="127100"/>
                  </a:lnTo>
                  <a:close/>
                </a:path>
                <a:path w="548005" h="155575">
                  <a:moveTo>
                    <a:pt x="137030" y="46447"/>
                  </a:moveTo>
                  <a:lnTo>
                    <a:pt x="108885" y="46447"/>
                  </a:lnTo>
                  <a:lnTo>
                    <a:pt x="110625" y="36982"/>
                  </a:lnTo>
                  <a:lnTo>
                    <a:pt x="114211" y="33858"/>
                  </a:lnTo>
                  <a:lnTo>
                    <a:pt x="114702" y="33550"/>
                  </a:lnTo>
                  <a:lnTo>
                    <a:pt x="118306" y="32281"/>
                  </a:lnTo>
                  <a:lnTo>
                    <a:pt x="127258" y="32281"/>
                  </a:lnTo>
                  <a:lnTo>
                    <a:pt x="130928" y="33550"/>
                  </a:lnTo>
                  <a:lnTo>
                    <a:pt x="136906" y="38607"/>
                  </a:lnTo>
                  <a:lnTo>
                    <a:pt x="137214" y="39466"/>
                  </a:lnTo>
                  <a:lnTo>
                    <a:pt x="136349" y="42148"/>
                  </a:lnTo>
                  <a:lnTo>
                    <a:pt x="136283" y="42353"/>
                  </a:lnTo>
                  <a:lnTo>
                    <a:pt x="136602" y="44257"/>
                  </a:lnTo>
                  <a:lnTo>
                    <a:pt x="137030" y="46447"/>
                  </a:lnTo>
                  <a:close/>
                </a:path>
                <a:path w="548005" h="155575">
                  <a:moveTo>
                    <a:pt x="171345" y="46447"/>
                  </a:moveTo>
                  <a:lnTo>
                    <a:pt x="137743" y="46447"/>
                  </a:lnTo>
                  <a:lnTo>
                    <a:pt x="138154" y="42353"/>
                  </a:lnTo>
                  <a:lnTo>
                    <a:pt x="138175" y="42148"/>
                  </a:lnTo>
                  <a:lnTo>
                    <a:pt x="137214" y="39466"/>
                  </a:lnTo>
                  <a:lnTo>
                    <a:pt x="137378" y="38955"/>
                  </a:lnTo>
                  <a:lnTo>
                    <a:pt x="143327" y="33858"/>
                  </a:lnTo>
                  <a:lnTo>
                    <a:pt x="143792" y="33550"/>
                  </a:lnTo>
                  <a:lnTo>
                    <a:pt x="147474" y="32281"/>
                  </a:lnTo>
                  <a:lnTo>
                    <a:pt x="158533" y="32281"/>
                  </a:lnTo>
                  <a:lnTo>
                    <a:pt x="163548" y="34676"/>
                  </a:lnTo>
                  <a:lnTo>
                    <a:pt x="170704" y="44257"/>
                  </a:lnTo>
                  <a:lnTo>
                    <a:pt x="171345" y="46447"/>
                  </a:lnTo>
                  <a:close/>
                </a:path>
                <a:path w="548005" h="155575">
                  <a:moveTo>
                    <a:pt x="111815" y="127100"/>
                  </a:moveTo>
                  <a:lnTo>
                    <a:pt x="92188" y="127100"/>
                  </a:lnTo>
                  <a:lnTo>
                    <a:pt x="92188" y="33858"/>
                  </a:lnTo>
                  <a:lnTo>
                    <a:pt x="111199" y="33858"/>
                  </a:lnTo>
                  <a:lnTo>
                    <a:pt x="110625" y="36982"/>
                  </a:lnTo>
                  <a:lnTo>
                    <a:pt x="108359" y="38955"/>
                  </a:lnTo>
                  <a:lnTo>
                    <a:pt x="108151" y="39466"/>
                  </a:lnTo>
                  <a:lnTo>
                    <a:pt x="107228" y="42148"/>
                  </a:lnTo>
                  <a:lnTo>
                    <a:pt x="107158" y="42353"/>
                  </a:lnTo>
                  <a:lnTo>
                    <a:pt x="107928" y="46447"/>
                  </a:lnTo>
                  <a:lnTo>
                    <a:pt x="171345" y="46447"/>
                  </a:lnTo>
                  <a:lnTo>
                    <a:pt x="172304" y="49722"/>
                  </a:lnTo>
                  <a:lnTo>
                    <a:pt x="115598" y="49722"/>
                  </a:lnTo>
                  <a:lnTo>
                    <a:pt x="114214" y="50336"/>
                  </a:lnTo>
                  <a:lnTo>
                    <a:pt x="112290" y="52772"/>
                  </a:lnTo>
                  <a:lnTo>
                    <a:pt x="111815" y="54799"/>
                  </a:lnTo>
                  <a:lnTo>
                    <a:pt x="111815" y="127100"/>
                  </a:lnTo>
                  <a:close/>
                </a:path>
                <a:path w="548005" h="155575">
                  <a:moveTo>
                    <a:pt x="108885" y="46447"/>
                  </a:moveTo>
                  <a:lnTo>
                    <a:pt x="107928" y="46447"/>
                  </a:lnTo>
                  <a:lnTo>
                    <a:pt x="107158" y="42353"/>
                  </a:lnTo>
                  <a:lnTo>
                    <a:pt x="108151" y="39466"/>
                  </a:lnTo>
                  <a:lnTo>
                    <a:pt x="108359" y="38955"/>
                  </a:lnTo>
                  <a:lnTo>
                    <a:pt x="110625" y="36982"/>
                  </a:lnTo>
                  <a:lnTo>
                    <a:pt x="108885" y="46447"/>
                  </a:lnTo>
                  <a:close/>
                </a:path>
                <a:path w="548005" h="155575">
                  <a:moveTo>
                    <a:pt x="137743" y="46447"/>
                  </a:moveTo>
                  <a:lnTo>
                    <a:pt x="137030" y="46447"/>
                  </a:lnTo>
                  <a:lnTo>
                    <a:pt x="136602" y="44257"/>
                  </a:lnTo>
                  <a:lnTo>
                    <a:pt x="136283" y="42353"/>
                  </a:lnTo>
                  <a:lnTo>
                    <a:pt x="137214" y="39466"/>
                  </a:lnTo>
                  <a:lnTo>
                    <a:pt x="138175" y="42148"/>
                  </a:lnTo>
                  <a:lnTo>
                    <a:pt x="137743" y="46447"/>
                  </a:lnTo>
                  <a:close/>
                </a:path>
                <a:path w="548005" h="155575">
                  <a:moveTo>
                    <a:pt x="141292" y="127100"/>
                  </a:moveTo>
                  <a:lnTo>
                    <a:pt x="123397" y="127100"/>
                  </a:lnTo>
                  <a:lnTo>
                    <a:pt x="123345" y="54799"/>
                  </a:lnTo>
                  <a:lnTo>
                    <a:pt x="122721" y="52772"/>
                  </a:lnTo>
                  <a:lnTo>
                    <a:pt x="120676" y="50336"/>
                  </a:lnTo>
                  <a:lnTo>
                    <a:pt x="119293" y="49722"/>
                  </a:lnTo>
                  <a:lnTo>
                    <a:pt x="145358" y="49722"/>
                  </a:lnTo>
                  <a:lnTo>
                    <a:pt x="143921" y="50336"/>
                  </a:lnTo>
                  <a:lnTo>
                    <a:pt x="141870" y="52772"/>
                  </a:lnTo>
                  <a:lnTo>
                    <a:pt x="141303" y="54799"/>
                  </a:lnTo>
                  <a:lnTo>
                    <a:pt x="141292" y="127100"/>
                  </a:lnTo>
                  <a:close/>
                </a:path>
                <a:path w="548005" h="155575">
                  <a:moveTo>
                    <a:pt x="172502" y="127100"/>
                  </a:moveTo>
                  <a:lnTo>
                    <a:pt x="152874" y="127100"/>
                  </a:lnTo>
                  <a:lnTo>
                    <a:pt x="152836" y="54799"/>
                  </a:lnTo>
                  <a:lnTo>
                    <a:pt x="152280" y="52772"/>
                  </a:lnTo>
                  <a:lnTo>
                    <a:pt x="150418" y="50336"/>
                  </a:lnTo>
                  <a:lnTo>
                    <a:pt x="149053" y="49722"/>
                  </a:lnTo>
                  <a:lnTo>
                    <a:pt x="172304" y="49722"/>
                  </a:lnTo>
                  <a:lnTo>
                    <a:pt x="172502" y="127100"/>
                  </a:lnTo>
                  <a:close/>
                </a:path>
                <a:path w="548005" h="155575">
                  <a:moveTo>
                    <a:pt x="217666" y="53489"/>
                  </a:moveTo>
                  <a:lnTo>
                    <a:pt x="208351" y="53489"/>
                  </a:lnTo>
                  <a:lnTo>
                    <a:pt x="210411" y="40353"/>
                  </a:lnTo>
                  <a:lnTo>
                    <a:pt x="218664" y="34144"/>
                  </a:lnTo>
                  <a:lnTo>
                    <a:pt x="224746" y="32281"/>
                  </a:lnTo>
                  <a:lnTo>
                    <a:pt x="241704" y="32281"/>
                  </a:lnTo>
                  <a:lnTo>
                    <a:pt x="249374" y="35516"/>
                  </a:lnTo>
                  <a:lnTo>
                    <a:pt x="254991" y="41984"/>
                  </a:lnTo>
                  <a:lnTo>
                    <a:pt x="258696" y="47231"/>
                  </a:lnTo>
                  <a:lnTo>
                    <a:pt x="260406" y="51135"/>
                  </a:lnTo>
                  <a:lnTo>
                    <a:pt x="222320" y="51135"/>
                  </a:lnTo>
                  <a:lnTo>
                    <a:pt x="218604" y="52588"/>
                  </a:lnTo>
                  <a:lnTo>
                    <a:pt x="217666" y="53489"/>
                  </a:lnTo>
                  <a:close/>
                </a:path>
                <a:path w="548005" h="155575">
                  <a:moveTo>
                    <a:pt x="211430" y="155452"/>
                  </a:moveTo>
                  <a:lnTo>
                    <a:pt x="190726" y="155452"/>
                  </a:lnTo>
                  <a:lnTo>
                    <a:pt x="190726" y="33858"/>
                  </a:lnTo>
                  <a:lnTo>
                    <a:pt x="211430" y="33858"/>
                  </a:lnTo>
                  <a:lnTo>
                    <a:pt x="210411" y="40353"/>
                  </a:lnTo>
                  <a:lnTo>
                    <a:pt x="208814" y="41554"/>
                  </a:lnTo>
                  <a:lnTo>
                    <a:pt x="206953" y="46754"/>
                  </a:lnTo>
                  <a:lnTo>
                    <a:pt x="208164" y="52588"/>
                  </a:lnTo>
                  <a:lnTo>
                    <a:pt x="208386" y="53269"/>
                  </a:lnTo>
                  <a:lnTo>
                    <a:pt x="208351" y="53489"/>
                  </a:lnTo>
                  <a:lnTo>
                    <a:pt x="217666" y="53489"/>
                  </a:lnTo>
                  <a:lnTo>
                    <a:pt x="212828" y="58688"/>
                  </a:lnTo>
                  <a:lnTo>
                    <a:pt x="211510" y="62762"/>
                  </a:lnTo>
                  <a:lnTo>
                    <a:pt x="211509" y="98196"/>
                  </a:lnTo>
                  <a:lnTo>
                    <a:pt x="212828" y="102290"/>
                  </a:lnTo>
                  <a:lnTo>
                    <a:pt x="217826" y="107661"/>
                  </a:lnTo>
                  <a:lnTo>
                    <a:pt x="207883" y="107661"/>
                  </a:lnTo>
                  <a:lnTo>
                    <a:pt x="206929" y="113727"/>
                  </a:lnTo>
                  <a:lnTo>
                    <a:pt x="206851" y="114224"/>
                  </a:lnTo>
                  <a:lnTo>
                    <a:pt x="208683" y="118973"/>
                  </a:lnTo>
                  <a:lnTo>
                    <a:pt x="208802" y="119281"/>
                  </a:lnTo>
                  <a:lnTo>
                    <a:pt x="210398" y="120515"/>
                  </a:lnTo>
                  <a:lnTo>
                    <a:pt x="211410" y="126814"/>
                  </a:lnTo>
                  <a:lnTo>
                    <a:pt x="211430" y="155452"/>
                  </a:lnTo>
                  <a:close/>
                </a:path>
                <a:path w="548005" h="155575">
                  <a:moveTo>
                    <a:pt x="208386" y="53269"/>
                  </a:moveTo>
                  <a:lnTo>
                    <a:pt x="208164" y="52588"/>
                  </a:lnTo>
                  <a:lnTo>
                    <a:pt x="207052" y="47231"/>
                  </a:lnTo>
                  <a:lnTo>
                    <a:pt x="206953" y="46754"/>
                  </a:lnTo>
                  <a:lnTo>
                    <a:pt x="208814" y="41554"/>
                  </a:lnTo>
                  <a:lnTo>
                    <a:pt x="210411" y="40353"/>
                  </a:lnTo>
                  <a:lnTo>
                    <a:pt x="208493" y="52588"/>
                  </a:lnTo>
                  <a:lnTo>
                    <a:pt x="208386" y="53269"/>
                  </a:lnTo>
                  <a:close/>
                </a:path>
                <a:path w="548005" h="155575">
                  <a:moveTo>
                    <a:pt x="260398" y="109823"/>
                  </a:moveTo>
                  <a:lnTo>
                    <a:pt x="232300" y="109823"/>
                  </a:lnTo>
                  <a:lnTo>
                    <a:pt x="236185" y="108329"/>
                  </a:lnTo>
                  <a:lnTo>
                    <a:pt x="241434" y="102577"/>
                  </a:lnTo>
                  <a:lnTo>
                    <a:pt x="242754" y="98196"/>
                  </a:lnTo>
                  <a:lnTo>
                    <a:pt x="242754" y="62762"/>
                  </a:lnTo>
                  <a:lnTo>
                    <a:pt x="241526" y="58688"/>
                  </a:lnTo>
                  <a:lnTo>
                    <a:pt x="241434" y="58381"/>
                  </a:lnTo>
                  <a:lnTo>
                    <a:pt x="236148" y="52588"/>
                  </a:lnTo>
                  <a:lnTo>
                    <a:pt x="232300" y="51135"/>
                  </a:lnTo>
                  <a:lnTo>
                    <a:pt x="260406" y="51135"/>
                  </a:lnTo>
                  <a:lnTo>
                    <a:pt x="261341" y="53269"/>
                  </a:lnTo>
                  <a:lnTo>
                    <a:pt x="262929" y="60097"/>
                  </a:lnTo>
                  <a:lnTo>
                    <a:pt x="263458" y="67716"/>
                  </a:lnTo>
                  <a:lnTo>
                    <a:pt x="263458" y="93078"/>
                  </a:lnTo>
                  <a:lnTo>
                    <a:pt x="262929" y="100778"/>
                  </a:lnTo>
                  <a:lnTo>
                    <a:pt x="261341" y="107661"/>
                  </a:lnTo>
                  <a:lnTo>
                    <a:pt x="260398" y="109823"/>
                  </a:lnTo>
                  <a:close/>
                </a:path>
                <a:path w="548005" h="155575">
                  <a:moveTo>
                    <a:pt x="210398" y="120515"/>
                  </a:moveTo>
                  <a:lnTo>
                    <a:pt x="208802" y="119281"/>
                  </a:lnTo>
                  <a:lnTo>
                    <a:pt x="206851" y="114224"/>
                  </a:lnTo>
                  <a:lnTo>
                    <a:pt x="207778" y="108329"/>
                  </a:lnTo>
                  <a:lnTo>
                    <a:pt x="207883" y="107661"/>
                  </a:lnTo>
                  <a:lnTo>
                    <a:pt x="208333" y="107661"/>
                  </a:lnTo>
                  <a:lnTo>
                    <a:pt x="210398" y="120515"/>
                  </a:lnTo>
                  <a:close/>
                </a:path>
                <a:path w="548005" h="155575">
                  <a:moveTo>
                    <a:pt x="241704" y="128676"/>
                  </a:moveTo>
                  <a:lnTo>
                    <a:pt x="224719" y="128676"/>
                  </a:lnTo>
                  <a:lnTo>
                    <a:pt x="218627" y="126814"/>
                  </a:lnTo>
                  <a:lnTo>
                    <a:pt x="210398" y="120515"/>
                  </a:lnTo>
                  <a:lnTo>
                    <a:pt x="208440" y="108329"/>
                  </a:lnTo>
                  <a:lnTo>
                    <a:pt x="208333" y="107661"/>
                  </a:lnTo>
                  <a:lnTo>
                    <a:pt x="217826" y="107661"/>
                  </a:lnTo>
                  <a:lnTo>
                    <a:pt x="218447" y="108329"/>
                  </a:lnTo>
                  <a:lnTo>
                    <a:pt x="222320" y="109823"/>
                  </a:lnTo>
                  <a:lnTo>
                    <a:pt x="260398" y="109823"/>
                  </a:lnTo>
                  <a:lnTo>
                    <a:pt x="258696" y="113727"/>
                  </a:lnTo>
                  <a:lnTo>
                    <a:pt x="254991" y="118973"/>
                  </a:lnTo>
                  <a:lnTo>
                    <a:pt x="249374" y="125442"/>
                  </a:lnTo>
                  <a:lnTo>
                    <a:pt x="241704" y="128676"/>
                  </a:lnTo>
                  <a:close/>
                </a:path>
                <a:path w="548005" h="155575">
                  <a:moveTo>
                    <a:pt x="321205" y="128676"/>
                  </a:moveTo>
                  <a:lnTo>
                    <a:pt x="286975" y="107367"/>
                  </a:lnTo>
                  <a:lnTo>
                    <a:pt x="284493" y="92321"/>
                  </a:lnTo>
                  <a:lnTo>
                    <a:pt x="284504" y="68493"/>
                  </a:lnTo>
                  <a:lnTo>
                    <a:pt x="306101" y="34722"/>
                  </a:lnTo>
                  <a:lnTo>
                    <a:pt x="321205" y="32281"/>
                  </a:lnTo>
                  <a:lnTo>
                    <a:pt x="329166" y="32892"/>
                  </a:lnTo>
                  <a:lnTo>
                    <a:pt x="354325" y="51442"/>
                  </a:lnTo>
                  <a:lnTo>
                    <a:pt x="315946" y="51442"/>
                  </a:lnTo>
                  <a:lnTo>
                    <a:pt x="311970" y="52875"/>
                  </a:lnTo>
                  <a:lnTo>
                    <a:pt x="306583" y="58606"/>
                  </a:lnTo>
                  <a:lnTo>
                    <a:pt x="305236" y="62905"/>
                  </a:lnTo>
                  <a:lnTo>
                    <a:pt x="305236" y="98053"/>
                  </a:lnTo>
                  <a:lnTo>
                    <a:pt x="306583" y="102372"/>
                  </a:lnTo>
                  <a:lnTo>
                    <a:pt x="311970" y="108083"/>
                  </a:lnTo>
                  <a:lnTo>
                    <a:pt x="315946" y="109516"/>
                  </a:lnTo>
                  <a:lnTo>
                    <a:pt x="354310" y="109516"/>
                  </a:lnTo>
                  <a:lnTo>
                    <a:pt x="352273" y="113577"/>
                  </a:lnTo>
                  <a:lnTo>
                    <a:pt x="347912" y="118912"/>
                  </a:lnTo>
                  <a:lnTo>
                    <a:pt x="342520" y="123184"/>
                  </a:lnTo>
                  <a:lnTo>
                    <a:pt x="336271" y="126235"/>
                  </a:lnTo>
                  <a:lnTo>
                    <a:pt x="329166" y="128066"/>
                  </a:lnTo>
                  <a:lnTo>
                    <a:pt x="321205" y="128676"/>
                  </a:lnTo>
                  <a:close/>
                </a:path>
                <a:path w="548005" h="155575">
                  <a:moveTo>
                    <a:pt x="354310" y="109516"/>
                  </a:moveTo>
                  <a:lnTo>
                    <a:pt x="326439" y="109516"/>
                  </a:lnTo>
                  <a:lnTo>
                    <a:pt x="330402" y="108083"/>
                  </a:lnTo>
                  <a:lnTo>
                    <a:pt x="335816" y="102372"/>
                  </a:lnTo>
                  <a:lnTo>
                    <a:pt x="337176" y="98053"/>
                  </a:lnTo>
                  <a:lnTo>
                    <a:pt x="337176" y="62905"/>
                  </a:lnTo>
                  <a:lnTo>
                    <a:pt x="335816" y="58606"/>
                  </a:lnTo>
                  <a:lnTo>
                    <a:pt x="333096" y="55761"/>
                  </a:lnTo>
                  <a:lnTo>
                    <a:pt x="330402" y="52875"/>
                  </a:lnTo>
                  <a:lnTo>
                    <a:pt x="326439" y="51442"/>
                  </a:lnTo>
                  <a:lnTo>
                    <a:pt x="354325" y="51442"/>
                  </a:lnTo>
                  <a:lnTo>
                    <a:pt x="355388" y="53550"/>
                  </a:lnTo>
                  <a:lnTo>
                    <a:pt x="357256" y="60590"/>
                  </a:lnTo>
                  <a:lnTo>
                    <a:pt x="357879" y="68493"/>
                  </a:lnTo>
                  <a:lnTo>
                    <a:pt x="357879" y="92321"/>
                  </a:lnTo>
                  <a:lnTo>
                    <a:pt x="357256" y="100281"/>
                  </a:lnTo>
                  <a:lnTo>
                    <a:pt x="355388" y="107367"/>
                  </a:lnTo>
                  <a:lnTo>
                    <a:pt x="354310" y="109516"/>
                  </a:lnTo>
                  <a:close/>
                </a:path>
                <a:path w="548005" h="155575">
                  <a:moveTo>
                    <a:pt x="410063" y="52608"/>
                  </a:moveTo>
                  <a:lnTo>
                    <a:pt x="399694" y="52608"/>
                  </a:lnTo>
                  <a:lnTo>
                    <a:pt x="401772" y="43715"/>
                  </a:lnTo>
                  <a:lnTo>
                    <a:pt x="406275" y="37363"/>
                  </a:lnTo>
                  <a:lnTo>
                    <a:pt x="413202" y="33552"/>
                  </a:lnTo>
                  <a:lnTo>
                    <a:pt x="422554" y="32281"/>
                  </a:lnTo>
                  <a:lnTo>
                    <a:pt x="429735" y="32880"/>
                  </a:lnTo>
                  <a:lnTo>
                    <a:pt x="452458" y="50828"/>
                  </a:lnTo>
                  <a:lnTo>
                    <a:pt x="414216" y="50828"/>
                  </a:lnTo>
                  <a:lnTo>
                    <a:pt x="410394" y="52322"/>
                  </a:lnTo>
                  <a:lnTo>
                    <a:pt x="410063" y="52608"/>
                  </a:lnTo>
                  <a:close/>
                </a:path>
                <a:path w="548005" h="155575">
                  <a:moveTo>
                    <a:pt x="403272" y="127100"/>
                  </a:moveTo>
                  <a:lnTo>
                    <a:pt x="382571" y="127100"/>
                  </a:lnTo>
                  <a:lnTo>
                    <a:pt x="382571" y="33858"/>
                  </a:lnTo>
                  <a:lnTo>
                    <a:pt x="402965" y="33858"/>
                  </a:lnTo>
                  <a:lnTo>
                    <a:pt x="399744" y="52322"/>
                  </a:lnTo>
                  <a:lnTo>
                    <a:pt x="399694" y="52608"/>
                  </a:lnTo>
                  <a:lnTo>
                    <a:pt x="410063" y="52608"/>
                  </a:lnTo>
                  <a:lnTo>
                    <a:pt x="404784" y="58340"/>
                  </a:lnTo>
                  <a:lnTo>
                    <a:pt x="404238" y="59824"/>
                  </a:lnTo>
                  <a:lnTo>
                    <a:pt x="403305" y="62762"/>
                  </a:lnTo>
                  <a:lnTo>
                    <a:pt x="403272" y="127100"/>
                  </a:lnTo>
                  <a:close/>
                </a:path>
                <a:path w="548005" h="155575">
                  <a:moveTo>
                    <a:pt x="455763" y="75883"/>
                  </a:moveTo>
                  <a:lnTo>
                    <a:pt x="435059" y="75883"/>
                  </a:lnTo>
                  <a:lnTo>
                    <a:pt x="435059" y="62762"/>
                  </a:lnTo>
                  <a:lnTo>
                    <a:pt x="433700" y="58340"/>
                  </a:lnTo>
                  <a:lnTo>
                    <a:pt x="428287" y="52322"/>
                  </a:lnTo>
                  <a:lnTo>
                    <a:pt x="424373" y="50828"/>
                  </a:lnTo>
                  <a:lnTo>
                    <a:pt x="452458" y="50828"/>
                  </a:lnTo>
                  <a:lnTo>
                    <a:pt x="453501" y="53038"/>
                  </a:lnTo>
                  <a:lnTo>
                    <a:pt x="455197" y="59824"/>
                  </a:lnTo>
                  <a:lnTo>
                    <a:pt x="455763" y="67409"/>
                  </a:lnTo>
                  <a:lnTo>
                    <a:pt x="455763" y="75883"/>
                  </a:lnTo>
                  <a:close/>
                </a:path>
                <a:path w="548005" h="155575">
                  <a:moveTo>
                    <a:pt x="513317" y="33858"/>
                  </a:moveTo>
                  <a:lnTo>
                    <a:pt x="492577" y="33858"/>
                  </a:lnTo>
                  <a:lnTo>
                    <a:pt x="492577" y="10235"/>
                  </a:lnTo>
                  <a:lnTo>
                    <a:pt x="513317" y="10235"/>
                  </a:lnTo>
                  <a:lnTo>
                    <a:pt x="513317" y="33858"/>
                  </a:lnTo>
                  <a:close/>
                </a:path>
                <a:path w="548005" h="155575">
                  <a:moveTo>
                    <a:pt x="547990" y="53325"/>
                  </a:moveTo>
                  <a:lnTo>
                    <a:pt x="468139" y="53325"/>
                  </a:lnTo>
                  <a:lnTo>
                    <a:pt x="468139" y="33858"/>
                  </a:lnTo>
                  <a:lnTo>
                    <a:pt x="547990" y="33858"/>
                  </a:lnTo>
                  <a:lnTo>
                    <a:pt x="547990" y="53325"/>
                  </a:lnTo>
                  <a:close/>
                </a:path>
                <a:path w="548005" h="155575">
                  <a:moveTo>
                    <a:pt x="546412" y="127100"/>
                  </a:moveTo>
                  <a:lnTo>
                    <a:pt x="511176" y="127100"/>
                  </a:lnTo>
                  <a:lnTo>
                    <a:pt x="504595" y="124787"/>
                  </a:lnTo>
                  <a:lnTo>
                    <a:pt x="494974" y="115555"/>
                  </a:lnTo>
                  <a:lnTo>
                    <a:pt x="492577" y="109148"/>
                  </a:lnTo>
                  <a:lnTo>
                    <a:pt x="492577" y="53325"/>
                  </a:lnTo>
                  <a:lnTo>
                    <a:pt x="513317" y="53325"/>
                  </a:lnTo>
                  <a:lnTo>
                    <a:pt x="513317" y="103457"/>
                  </a:lnTo>
                  <a:lnTo>
                    <a:pt x="513768" y="105197"/>
                  </a:lnTo>
                  <a:lnTo>
                    <a:pt x="515587" y="107142"/>
                  </a:lnTo>
                  <a:lnTo>
                    <a:pt x="517205" y="107633"/>
                  </a:lnTo>
                  <a:lnTo>
                    <a:pt x="546412" y="107633"/>
                  </a:lnTo>
                  <a:lnTo>
                    <a:pt x="546412" y="127100"/>
                  </a:lnTo>
                  <a:close/>
                </a:path>
              </a:pathLst>
            </a:custGeom>
            <a:solidFill>
              <a:srgbClr val="007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1585" y="2156925"/>
              <a:ext cx="171869" cy="96395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2230" y="1207753"/>
            <a:ext cx="2313305" cy="429895"/>
          </a:xfrm>
          <a:custGeom>
            <a:avLst/>
            <a:gdLst/>
            <a:ahLst/>
            <a:cxnLst/>
            <a:rect l="l" t="t" r="r" b="b"/>
            <a:pathLst>
              <a:path w="2313305" h="429894">
                <a:moveTo>
                  <a:pt x="2236657" y="429878"/>
                </a:moveTo>
                <a:lnTo>
                  <a:pt x="76506" y="429878"/>
                </a:lnTo>
                <a:lnTo>
                  <a:pt x="71179" y="429354"/>
                </a:lnTo>
                <a:lnTo>
                  <a:pt x="31919" y="413092"/>
                </a:lnTo>
                <a:lnTo>
                  <a:pt x="4175" y="374364"/>
                </a:lnTo>
                <a:lnTo>
                  <a:pt x="0" y="353372"/>
                </a:lnTo>
                <a:lnTo>
                  <a:pt x="0" y="347996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2236657" y="0"/>
                </a:lnTo>
                <a:lnTo>
                  <a:pt x="2281241" y="16785"/>
                </a:lnTo>
                <a:lnTo>
                  <a:pt x="2308979" y="55513"/>
                </a:lnTo>
                <a:lnTo>
                  <a:pt x="2313155" y="76506"/>
                </a:lnTo>
                <a:lnTo>
                  <a:pt x="2313155" y="353372"/>
                </a:lnTo>
                <a:lnTo>
                  <a:pt x="2296369" y="397958"/>
                </a:lnTo>
                <a:lnTo>
                  <a:pt x="2257639" y="425702"/>
                </a:lnTo>
                <a:lnTo>
                  <a:pt x="2241979" y="429354"/>
                </a:lnTo>
                <a:lnTo>
                  <a:pt x="2236657" y="429878"/>
                </a:lnTo>
                <a:close/>
              </a:path>
            </a:pathLst>
          </a:custGeom>
          <a:solidFill>
            <a:srgbClr val="EFE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471" y="1215524"/>
            <a:ext cx="22612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04182D"/>
                </a:solidFill>
                <a:latin typeface="Courier New"/>
                <a:cs typeface="Courier New"/>
              </a:rPr>
              <a:t>population.py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466" y="2004453"/>
            <a:ext cx="4556125" cy="467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7285" indent="660400">
              <a:lnSpc>
                <a:spcPct val="139700"/>
              </a:lnSpc>
              <a:spcBef>
                <a:spcPts val="100"/>
              </a:spcBef>
              <a:tabLst>
                <a:tab pos="2655570" algn="l"/>
              </a:tabLst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matplotlib.pyplot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	</a:t>
            </a:r>
            <a:r>
              <a:rPr sz="1250" spc="-25" dirty="0">
                <a:solidFill>
                  <a:srgbClr val="04182D"/>
                </a:solidFill>
                <a:latin typeface="Courier New"/>
                <a:cs typeface="Courier New"/>
              </a:rPr>
              <a:t>plt</a:t>
            </a:r>
            <a:r>
              <a:rPr sz="1250" spc="50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1951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1952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2100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2.538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2.57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2.62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...,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10.85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008600"/>
                </a:solidFill>
                <a:latin typeface="Courier New"/>
                <a:cs typeface="Courier New"/>
              </a:rPr>
              <a:t>#</a:t>
            </a:r>
            <a:r>
              <a:rPr sz="1250" spc="-40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08600"/>
                </a:solidFill>
                <a:latin typeface="Courier New"/>
                <a:cs typeface="Courier New"/>
              </a:rPr>
              <a:t>Add</a:t>
            </a:r>
            <a:r>
              <a:rPr sz="1250" spc="-40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08600"/>
                </a:solidFill>
                <a:latin typeface="Courier New"/>
                <a:cs typeface="Courier New"/>
              </a:rPr>
              <a:t>more</a:t>
            </a:r>
            <a:r>
              <a:rPr sz="1250" spc="-35" dirty="0">
                <a:solidFill>
                  <a:srgbClr val="008600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008600"/>
                </a:solidFill>
                <a:latin typeface="Courier New"/>
                <a:cs typeface="Courier New"/>
              </a:rPr>
              <a:t>data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1800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1850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1900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04182D"/>
                </a:solidFill>
                <a:latin typeface="Courier New"/>
                <a:cs typeface="Courier New"/>
              </a:rPr>
              <a:t>year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r>
              <a:rPr sz="1250" spc="-5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=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1.0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1.262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1.650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+</a:t>
            </a:r>
            <a:r>
              <a:rPr sz="1250" spc="-5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5" dirty="0">
                <a:solidFill>
                  <a:srgbClr val="04182D"/>
                </a:solidFill>
                <a:latin typeface="Courier New"/>
                <a:cs typeface="Courier New"/>
              </a:rPr>
              <a:t>pop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plt.plot(year,</a:t>
            </a:r>
            <a:r>
              <a:rPr sz="1250" spc="-18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04182D"/>
                </a:solidFill>
                <a:latin typeface="Courier New"/>
                <a:cs typeface="Courier New"/>
              </a:rPr>
              <a:t>pop)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250">
              <a:latin typeface="Courier New"/>
              <a:cs typeface="Courier New"/>
            </a:endParaRPr>
          </a:p>
          <a:p>
            <a:pPr marL="12700" marR="2268855">
              <a:lnSpc>
                <a:spcPct val="1397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plt.xlabel(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'Year'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 plt.ylabel(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'Population'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</a:t>
            </a:r>
            <a:endParaRPr sz="1250">
              <a:latin typeface="Courier New"/>
              <a:cs typeface="Courier New"/>
            </a:endParaRPr>
          </a:p>
          <a:p>
            <a:pPr marL="12700" marR="663575">
              <a:lnSpc>
                <a:spcPct val="1612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plt.title(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'World</a:t>
            </a:r>
            <a:r>
              <a:rPr sz="1250" spc="-90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Population</a:t>
            </a:r>
            <a:r>
              <a:rPr sz="1250" spc="-85" dirty="0">
                <a:solidFill>
                  <a:srgbClr val="BE2F72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Projections'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) 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plt.yticks([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0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2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4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6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8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20" dirty="0">
                <a:solidFill>
                  <a:srgbClr val="BE2F72"/>
                </a:solidFill>
                <a:latin typeface="Courier New"/>
                <a:cs typeface="Courier New"/>
              </a:rPr>
              <a:t>10</a:t>
            </a:r>
            <a:r>
              <a:rPr sz="1250" spc="-20" dirty="0">
                <a:solidFill>
                  <a:srgbClr val="04182D"/>
                </a:solidFill>
                <a:latin typeface="Courier New"/>
                <a:cs typeface="Courier New"/>
              </a:rPr>
              <a:t>],</a:t>
            </a:r>
            <a:endParaRPr sz="1250">
              <a:latin typeface="Courier New"/>
              <a:cs typeface="Courier New"/>
            </a:endParaRPr>
          </a:p>
          <a:p>
            <a:pPr marL="1050925">
              <a:lnSpc>
                <a:spcPct val="100000"/>
              </a:lnSpc>
              <a:spcBef>
                <a:spcPts val="920"/>
              </a:spcBef>
            </a:pP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[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'0'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'2B'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'4B'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'6B'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6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dirty="0">
                <a:solidFill>
                  <a:srgbClr val="BE2F72"/>
                </a:solidFill>
                <a:latin typeface="Courier New"/>
                <a:cs typeface="Courier New"/>
              </a:rPr>
              <a:t>'8B'</a:t>
            </a:r>
            <a:r>
              <a:rPr sz="12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250" spc="-70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250" spc="-10" dirty="0">
                <a:solidFill>
                  <a:srgbClr val="BE2F72"/>
                </a:solidFill>
                <a:latin typeface="Courier New"/>
                <a:cs typeface="Courier New"/>
              </a:rPr>
              <a:t>'10B'</a:t>
            </a: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])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50" spc="-10" dirty="0">
                <a:solidFill>
                  <a:srgbClr val="04182D"/>
                </a:solidFill>
                <a:latin typeface="Courier New"/>
                <a:cs typeface="Courier New"/>
              </a:rPr>
              <a:t>plt.show()</a:t>
            </a:r>
            <a:endParaRPr sz="125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3415" y="1473167"/>
            <a:ext cx="4496144" cy="3522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531460-AC2F-E515-1541-0619B408ACDF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6A30359D-CCC3-A979-E818-8FE1587F38D3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89" y="273885"/>
            <a:ext cx="4050029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35" dirty="0"/>
              <a:t>Before</a:t>
            </a:r>
            <a:r>
              <a:rPr spc="-140" dirty="0"/>
              <a:t> </a:t>
            </a:r>
            <a:r>
              <a:rPr spc="-254" dirty="0"/>
              <a:t>vs.</a:t>
            </a:r>
            <a:r>
              <a:rPr spc="-140" dirty="0"/>
              <a:t> </a:t>
            </a:r>
            <a:r>
              <a:rPr spc="-120" dirty="0"/>
              <a:t>after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780" y="1223445"/>
            <a:ext cx="8926723" cy="3171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946A48-83D6-AFB0-65EA-2D860E2319A1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567FD9E-6AD3-0F62-5635-0737924C944F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90" dirty="0"/>
              <a:t>Column</a:t>
            </a:r>
            <a:r>
              <a:rPr spc="-165" dirty="0"/>
              <a:t> </a:t>
            </a:r>
            <a:r>
              <a:rPr spc="-85" dirty="0"/>
              <a:t>Access</a:t>
            </a:r>
            <a:r>
              <a:rPr spc="-170" dirty="0"/>
              <a:t> </a:t>
            </a:r>
            <a:r>
              <a:rPr spc="-470" dirty="0"/>
              <a:t>[</a:t>
            </a:r>
            <a:r>
              <a:rPr spc="-165" dirty="0"/>
              <a:t> </a:t>
            </a:r>
            <a:r>
              <a:rPr spc="-560" dirty="0"/>
              <a:t>]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2211070"/>
          </a:xfrm>
          <a:custGeom>
            <a:avLst/>
            <a:gdLst/>
            <a:ahLst/>
            <a:cxnLst/>
            <a:rect l="l" t="t" r="r" b="b"/>
            <a:pathLst>
              <a:path w="9887585" h="2211070">
                <a:moveTo>
                  <a:pt x="9810704" y="2210803"/>
                </a:moveTo>
                <a:lnTo>
                  <a:pt x="76506" y="2210803"/>
                </a:lnTo>
                <a:lnTo>
                  <a:pt x="71179" y="2210270"/>
                </a:lnTo>
                <a:lnTo>
                  <a:pt x="31919" y="2194017"/>
                </a:lnTo>
                <a:lnTo>
                  <a:pt x="4175" y="2155287"/>
                </a:lnTo>
                <a:lnTo>
                  <a:pt x="0" y="2134305"/>
                </a:lnTo>
                <a:lnTo>
                  <a:pt x="0" y="2128921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2134305"/>
                </a:lnTo>
                <a:lnTo>
                  <a:pt x="9870416" y="2178889"/>
                </a:lnTo>
                <a:lnTo>
                  <a:pt x="9831686" y="2206627"/>
                </a:lnTo>
                <a:lnTo>
                  <a:pt x="9816026" y="2210270"/>
                </a:lnTo>
                <a:lnTo>
                  <a:pt x="9810704" y="2210803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351472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brics[[</a:t>
            </a:r>
            <a:r>
              <a:rPr sz="1550" dirty="0">
                <a:solidFill>
                  <a:srgbClr val="BE2F72"/>
                </a:solidFill>
                <a:latin typeface="Courier New"/>
                <a:cs typeface="Courier New"/>
              </a:rPr>
              <a:t>"country"</a:t>
            </a:r>
            <a:r>
              <a:rPr sz="1550" dirty="0">
                <a:solidFill>
                  <a:srgbClr val="04182D"/>
                </a:solidFill>
                <a:latin typeface="Courier New"/>
                <a:cs typeface="Courier New"/>
              </a:rPr>
              <a:t>,</a:t>
            </a:r>
            <a:r>
              <a:rPr sz="1550" spc="245" dirty="0">
                <a:solidFill>
                  <a:srgbClr val="04182D"/>
                </a:solidFill>
                <a:latin typeface="Courier New"/>
                <a:cs typeface="Courier New"/>
              </a:rPr>
              <a:t> 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"capital"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3312795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9582BA2-14CB-42B6-E13F-CE3027A9883E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77CCCEE-4EF6-0DAB-E2B5-32AFE1FF6F83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Row</a:t>
            </a:r>
            <a:r>
              <a:rPr spc="-175" dirty="0"/>
              <a:t> </a:t>
            </a:r>
            <a:r>
              <a:rPr spc="-85" dirty="0"/>
              <a:t>Access</a:t>
            </a:r>
            <a:r>
              <a:rPr spc="-195" dirty="0"/>
              <a:t> </a:t>
            </a:r>
            <a:r>
              <a:rPr spc="-470" dirty="0"/>
              <a:t>[</a:t>
            </a:r>
            <a:r>
              <a:rPr spc="-165" dirty="0"/>
              <a:t> </a:t>
            </a:r>
            <a:r>
              <a:rPr spc="-560" dirty="0"/>
              <a:t>]</a:t>
            </a:r>
          </a:p>
        </p:txBody>
      </p:sp>
      <p:sp>
        <p:nvSpPr>
          <p:cNvPr id="3" name="object 3"/>
          <p:cNvSpPr/>
          <p:nvPr/>
        </p:nvSpPr>
        <p:spPr>
          <a:xfrm>
            <a:off x="491289" y="1166812"/>
            <a:ext cx="9887585" cy="2190750"/>
          </a:xfrm>
          <a:custGeom>
            <a:avLst/>
            <a:gdLst/>
            <a:ahLst/>
            <a:cxnLst/>
            <a:rect l="l" t="t" r="r" b="b"/>
            <a:pathLst>
              <a:path w="9887585" h="2190750">
                <a:moveTo>
                  <a:pt x="9810704" y="2190332"/>
                </a:moveTo>
                <a:lnTo>
                  <a:pt x="76506" y="2190332"/>
                </a:lnTo>
                <a:lnTo>
                  <a:pt x="71179" y="2189800"/>
                </a:lnTo>
                <a:lnTo>
                  <a:pt x="31919" y="2173546"/>
                </a:lnTo>
                <a:lnTo>
                  <a:pt x="4175" y="2134816"/>
                </a:lnTo>
                <a:lnTo>
                  <a:pt x="0" y="2113834"/>
                </a:lnTo>
                <a:lnTo>
                  <a:pt x="0" y="2108451"/>
                </a:lnTo>
                <a:lnTo>
                  <a:pt x="0" y="76506"/>
                </a:lnTo>
                <a:lnTo>
                  <a:pt x="16785" y="31919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3"/>
                </a:lnTo>
                <a:lnTo>
                  <a:pt x="9887202" y="76506"/>
                </a:lnTo>
                <a:lnTo>
                  <a:pt x="9887202" y="2113834"/>
                </a:lnTo>
                <a:lnTo>
                  <a:pt x="9870416" y="2158419"/>
                </a:lnTo>
                <a:lnTo>
                  <a:pt x="9831686" y="2186156"/>
                </a:lnTo>
                <a:lnTo>
                  <a:pt x="9816026" y="2189800"/>
                </a:lnTo>
                <a:lnTo>
                  <a:pt x="9810704" y="2190332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289" y="3602790"/>
            <a:ext cx="9887585" cy="593725"/>
          </a:xfrm>
          <a:custGeom>
            <a:avLst/>
            <a:gdLst/>
            <a:ahLst/>
            <a:cxnLst/>
            <a:rect l="l" t="t" r="r" b="b"/>
            <a:pathLst>
              <a:path w="9887585" h="593725">
                <a:moveTo>
                  <a:pt x="9810704" y="593641"/>
                </a:moveTo>
                <a:lnTo>
                  <a:pt x="76506" y="593641"/>
                </a:lnTo>
                <a:lnTo>
                  <a:pt x="71179" y="593109"/>
                </a:lnTo>
                <a:lnTo>
                  <a:pt x="31919" y="576855"/>
                </a:lnTo>
                <a:lnTo>
                  <a:pt x="4175" y="538125"/>
                </a:lnTo>
                <a:lnTo>
                  <a:pt x="0" y="517143"/>
                </a:lnTo>
                <a:lnTo>
                  <a:pt x="0" y="511759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517143"/>
                </a:lnTo>
                <a:lnTo>
                  <a:pt x="9870416" y="561728"/>
                </a:lnTo>
                <a:lnTo>
                  <a:pt x="9831686" y="589465"/>
                </a:lnTo>
                <a:lnTo>
                  <a:pt x="9816026" y="593109"/>
                </a:lnTo>
                <a:lnTo>
                  <a:pt x="9810704" y="593641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89" y="4442076"/>
            <a:ext cx="9887585" cy="1555750"/>
          </a:xfrm>
          <a:custGeom>
            <a:avLst/>
            <a:gdLst/>
            <a:ahLst/>
            <a:cxnLst/>
            <a:rect l="l" t="t" r="r" b="b"/>
            <a:pathLst>
              <a:path w="9887585" h="1555750">
                <a:moveTo>
                  <a:pt x="9810704" y="1555750"/>
                </a:moveTo>
                <a:lnTo>
                  <a:pt x="76506" y="1555750"/>
                </a:lnTo>
                <a:lnTo>
                  <a:pt x="71179" y="1555218"/>
                </a:lnTo>
                <a:lnTo>
                  <a:pt x="31919" y="1538964"/>
                </a:lnTo>
                <a:lnTo>
                  <a:pt x="4175" y="1500234"/>
                </a:lnTo>
                <a:lnTo>
                  <a:pt x="0" y="1479252"/>
                </a:lnTo>
                <a:lnTo>
                  <a:pt x="0" y="1473868"/>
                </a:lnTo>
                <a:lnTo>
                  <a:pt x="0" y="76497"/>
                </a:lnTo>
                <a:lnTo>
                  <a:pt x="16785" y="31913"/>
                </a:lnTo>
                <a:lnTo>
                  <a:pt x="55513" y="4175"/>
                </a:lnTo>
                <a:lnTo>
                  <a:pt x="76506" y="0"/>
                </a:lnTo>
                <a:lnTo>
                  <a:pt x="9810704" y="0"/>
                </a:lnTo>
                <a:lnTo>
                  <a:pt x="9855289" y="16785"/>
                </a:lnTo>
                <a:lnTo>
                  <a:pt x="9883026" y="55515"/>
                </a:lnTo>
                <a:lnTo>
                  <a:pt x="9887202" y="76497"/>
                </a:lnTo>
                <a:lnTo>
                  <a:pt x="9887202" y="1479252"/>
                </a:lnTo>
                <a:lnTo>
                  <a:pt x="9870416" y="1523836"/>
                </a:lnTo>
                <a:lnTo>
                  <a:pt x="9831686" y="1551574"/>
                </a:lnTo>
                <a:lnTo>
                  <a:pt x="9816026" y="1555218"/>
                </a:lnTo>
                <a:lnTo>
                  <a:pt x="9810704" y="1555750"/>
                </a:lnTo>
                <a:close/>
              </a:path>
            </a:pathLst>
          </a:custGeom>
          <a:solidFill>
            <a:srgbClr val="04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044" y="1320217"/>
          <a:ext cx="572135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Brazil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Brasilia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8.516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200.40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143.50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1252.00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1357.00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South</a:t>
                      </a:r>
                      <a:r>
                        <a:rPr sz="1550" spc="85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Africa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Pretoria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1.221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04182D"/>
                          </a:solidFill>
                          <a:latin typeface="Courier New"/>
                          <a:cs typeface="Courier New"/>
                        </a:rPr>
                        <a:t>52.98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3094" y="3778417"/>
            <a:ext cx="122872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brics[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1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:</a:t>
            </a:r>
            <a:r>
              <a:rPr sz="1550" spc="-10" dirty="0">
                <a:solidFill>
                  <a:srgbClr val="BE2F72"/>
                </a:solidFill>
                <a:latin typeface="Courier New"/>
                <a:cs typeface="Courier New"/>
              </a:rPr>
              <a:t>4</a:t>
            </a:r>
            <a:r>
              <a:rPr sz="1550" spc="-10" dirty="0">
                <a:solidFill>
                  <a:srgbClr val="04182D"/>
                </a:solidFill>
                <a:latin typeface="Courier New"/>
                <a:cs typeface="Courier New"/>
              </a:rPr>
              <a:t>]</a:t>
            </a:r>
            <a:endParaRPr sz="155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044" y="4595481"/>
          <a:ext cx="4999355" cy="122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country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capital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1839"/>
                        </a:lnSpc>
                      </a:pPr>
                      <a:r>
                        <a:rPr sz="1550" spc="-2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area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39"/>
                        </a:lnSpc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population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Russia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Moscow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17.100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143.5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India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New</a:t>
                      </a:r>
                      <a:r>
                        <a:rPr sz="1550" spc="6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Delhi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3.286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1252.0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2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China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Beijing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9.597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50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1357.0</a:t>
                      </a:r>
                      <a:endParaRPr sz="1550">
                        <a:latin typeface="Courier New"/>
                        <a:cs typeface="Courier New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B39E8B1-2DD3-CD9B-CC65-E0301F79F499}"/>
              </a:ext>
            </a:extLst>
          </p:cNvPr>
          <p:cNvSpPr/>
          <p:nvPr/>
        </p:nvSpPr>
        <p:spPr>
          <a:xfrm>
            <a:off x="0" y="8039100"/>
            <a:ext cx="15557500" cy="7239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900CF77-EC1A-CB88-4EED-BE0AF8A12954}"/>
              </a:ext>
            </a:extLst>
          </p:cNvPr>
          <p:cNvSpPr/>
          <p:nvPr/>
        </p:nvSpPr>
        <p:spPr>
          <a:xfrm>
            <a:off x="11290300" y="7245892"/>
            <a:ext cx="4267200" cy="2310315"/>
          </a:xfrm>
          <a:custGeom>
            <a:avLst/>
            <a:gdLst/>
            <a:ahLst/>
            <a:cxnLst/>
            <a:rect l="l" t="t" r="r" b="b"/>
            <a:pathLst>
              <a:path w="8338641" h="5331489">
                <a:moveTo>
                  <a:pt x="0" y="0"/>
                </a:moveTo>
                <a:lnTo>
                  <a:pt x="8338641" y="0"/>
                </a:lnTo>
                <a:lnTo>
                  <a:pt x="8338641" y="5331488"/>
                </a:lnTo>
                <a:lnTo>
                  <a:pt x="0" y="533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ysDot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BB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3572</Words>
  <Application>Microsoft Office PowerPoint</Application>
  <PresentationFormat>Custom</PresentationFormat>
  <Paragraphs>1378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Calibri</vt:lpstr>
      <vt:lpstr>Courier New</vt:lpstr>
      <vt:lpstr>Lora</vt:lpstr>
      <vt:lpstr>Lucida Calligraphy</vt:lpstr>
      <vt:lpstr>Tahoma</vt:lpstr>
      <vt:lpstr>Times New Roman</vt:lpstr>
      <vt:lpstr>Office Theme</vt:lpstr>
      <vt:lpstr>Pandas</vt:lpstr>
      <vt:lpstr>brics</vt:lpstr>
      <vt:lpstr>Index and select data</vt:lpstr>
      <vt:lpstr>Column Access [ ]</vt:lpstr>
      <vt:lpstr>Column Access [ ]</vt:lpstr>
      <vt:lpstr>Column Access [ ]</vt:lpstr>
      <vt:lpstr>Column Access [ ]</vt:lpstr>
      <vt:lpstr>Column Access [ ]</vt:lpstr>
      <vt:lpstr>Row Access [ ]</vt:lpstr>
      <vt:lpstr>Row Access [ ]</vt:lpstr>
      <vt:lpstr>Discussion [ ]</vt:lpstr>
      <vt:lpstr>Row Access loc</vt:lpstr>
      <vt:lpstr>Row Access loc</vt:lpstr>
      <vt:lpstr>Row Access loc</vt:lpstr>
      <vt:lpstr>Row &amp; Column loc</vt:lpstr>
      <vt:lpstr>Row &amp; Column loc</vt:lpstr>
      <vt:lpstr>Recap</vt:lpstr>
      <vt:lpstr>Row Access iloc</vt:lpstr>
      <vt:lpstr>Row Access iloc</vt:lpstr>
      <vt:lpstr>Row Access iloc</vt:lpstr>
      <vt:lpstr>Row &amp; Column iloc</vt:lpstr>
      <vt:lpstr>Row &amp; Column iloc</vt:lpstr>
      <vt:lpstr>Row &amp; Column iloc</vt:lpstr>
      <vt:lpstr>Row &amp; Column iloc</vt:lpstr>
      <vt:lpstr>Loop Data Structures</vt:lpstr>
      <vt:lpstr>Dictionary</vt:lpstr>
      <vt:lpstr>Dictionary</vt:lpstr>
      <vt:lpstr>Dictionary</vt:lpstr>
      <vt:lpstr>NumPy Arrays</vt:lpstr>
      <vt:lpstr>2D NumPy Arrays</vt:lpstr>
      <vt:lpstr>2D NumPy Arrays</vt:lpstr>
      <vt:lpstr>Recap</vt:lpstr>
      <vt:lpstr>Loop Data Structures</vt:lpstr>
      <vt:lpstr>brics</vt:lpstr>
      <vt:lpstr>for, first try</vt:lpstr>
      <vt:lpstr>iterrows</vt:lpstr>
      <vt:lpstr>Selective print</vt:lpstr>
      <vt:lpstr>Add column</vt:lpstr>
      <vt:lpstr>apply</vt:lpstr>
      <vt:lpstr>Matplotlib</vt:lpstr>
      <vt:lpstr>Basic plots with Matplotlib</vt:lpstr>
      <vt:lpstr>Data visualization</vt:lpstr>
      <vt:lpstr>PowerPoint Presentation</vt:lpstr>
      <vt:lpstr>PowerPoint Presentation</vt:lpstr>
      <vt:lpstr>PowerPoint Presentation</vt:lpstr>
      <vt:lpstr>Matplotlib</vt:lpstr>
      <vt:lpstr>Matplotlib</vt:lpstr>
      <vt:lpstr>Matplotlib</vt:lpstr>
      <vt:lpstr>Scatter plot</vt:lpstr>
      <vt:lpstr>Scatter plot</vt:lpstr>
      <vt:lpstr>Histogram</vt:lpstr>
      <vt:lpstr>Histogram</vt:lpstr>
      <vt:lpstr>Histogram</vt:lpstr>
      <vt:lpstr>Histogram</vt:lpstr>
      <vt:lpstr>Histogram</vt:lpstr>
      <vt:lpstr>Histogram</vt:lpstr>
      <vt:lpstr>Histogram</vt:lpstr>
      <vt:lpstr>Histogram</vt:lpstr>
      <vt:lpstr>Matplotlib</vt:lpstr>
      <vt:lpstr>Matplotlib example</vt:lpstr>
      <vt:lpstr>Population pyramid</vt:lpstr>
      <vt:lpstr>Population pyramid</vt:lpstr>
      <vt:lpstr>Customization</vt:lpstr>
      <vt:lpstr>Data visualization</vt:lpstr>
      <vt:lpstr>Basic plot</vt:lpstr>
      <vt:lpstr>Axis labels</vt:lpstr>
      <vt:lpstr>Axis labels</vt:lpstr>
      <vt:lpstr>Title</vt:lpstr>
      <vt:lpstr>Title</vt:lpstr>
      <vt:lpstr>Ticks</vt:lpstr>
      <vt:lpstr>Ticks</vt:lpstr>
      <vt:lpstr>Ticks (2)</vt:lpstr>
      <vt:lpstr>Ticks (2)</vt:lpstr>
      <vt:lpstr>Add historical data</vt:lpstr>
      <vt:lpstr>Add historical data</vt:lpstr>
      <vt:lpstr>Before vs. after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omar mohsen</cp:lastModifiedBy>
  <cp:revision>3</cp:revision>
  <dcterms:created xsi:type="dcterms:W3CDTF">2025-09-16T04:16:28Z</dcterms:created>
  <dcterms:modified xsi:type="dcterms:W3CDTF">2025-10-02T16:01:35Z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2025-09-16T00:00:00Z</vt:filetime>
  </property>
  <property fmtid="{D5CDD505-2E9C-101B-9397-08002B2CF9AE}" pid="3" name="LastSaved">
    <vt:filetime>2025-09-16T00:00:00Z</vt:filetime>
  </property>
  <property fmtid="{D5CDD505-2E9C-101B-9397-08002B2CF9AE}" pid="4" name="Producer">
    <vt:lpwstr>3-Heights(TM) PDF Security Shell 4.8.25.2 (http://www.pdf-tools.com)</vt:lpwstr>
  </property>
</Properties>
</file>